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5.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6.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8.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9.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theme/theme10.xml" ContentType="application/vnd.openxmlformats-officedocument.theme+xml"/>
  <Override PartName="/ppt/tags/tag64.xml" ContentType="application/vnd.openxmlformats-officedocument.presentationml.tags+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theme/theme11.xml" ContentType="application/vnd.openxmlformats-officedocument.theme+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theme/theme12.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3.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theme/theme14.xml" ContentType="application/vnd.openxmlformats-officedocument.them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9.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10.xml" ContentType="application/vnd.openxmlformats-officedocument.presentationml.notesSlide+xml"/>
  <Override PartName="/ppt/media/image105.jpg" ContentType="image/png"/>
  <Override PartName="/ppt/tags/tag120.xml" ContentType="application/vnd.openxmlformats-officedocument.presentationml.tags+xml"/>
  <Override PartName="/ppt/tags/tag12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2.xml" ContentType="application/vnd.openxmlformats-officedocument.presentationml.tags+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9" r:id="rId5"/>
    <p:sldMasterId id="2147483697" r:id="rId6"/>
    <p:sldMasterId id="2147483742" r:id="rId7"/>
    <p:sldMasterId id="2147483881" r:id="rId8"/>
    <p:sldMasterId id="2147483917" r:id="rId9"/>
    <p:sldMasterId id="2147483975" r:id="rId10"/>
    <p:sldMasterId id="2147484056" r:id="rId11"/>
    <p:sldMasterId id="2147484096" r:id="rId12"/>
    <p:sldMasterId id="2147484109" r:id="rId13"/>
    <p:sldMasterId id="2147484125" r:id="rId14"/>
    <p:sldMasterId id="2147484150" r:id="rId15"/>
    <p:sldMasterId id="2147484163" r:id="rId16"/>
    <p:sldMasterId id="2147484176" r:id="rId17"/>
  </p:sldMasterIdLst>
  <p:notesMasterIdLst>
    <p:notesMasterId r:id="rId40"/>
  </p:notesMasterIdLst>
  <p:sldIdLst>
    <p:sldId id="257" r:id="rId18"/>
    <p:sldId id="267" r:id="rId19"/>
    <p:sldId id="271" r:id="rId20"/>
    <p:sldId id="294" r:id="rId21"/>
    <p:sldId id="274" r:id="rId22"/>
    <p:sldId id="273" r:id="rId23"/>
    <p:sldId id="275" r:id="rId24"/>
    <p:sldId id="277" r:id="rId25"/>
    <p:sldId id="276" r:id="rId26"/>
    <p:sldId id="278" r:id="rId27"/>
    <p:sldId id="293" r:id="rId28"/>
    <p:sldId id="288" r:id="rId29"/>
    <p:sldId id="289" r:id="rId30"/>
    <p:sldId id="290" r:id="rId31"/>
    <p:sldId id="291" r:id="rId32"/>
    <p:sldId id="292" r:id="rId33"/>
    <p:sldId id="281" r:id="rId34"/>
    <p:sldId id="266" r:id="rId35"/>
    <p:sldId id="270" r:id="rId36"/>
    <p:sldId id="285" r:id="rId37"/>
    <p:sldId id="282" r:id="rId38"/>
    <p:sldId id="28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FD4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5" autoAdjust="0"/>
    <p:restoredTop sz="94028" autoAdjust="0"/>
  </p:normalViewPr>
  <p:slideViewPr>
    <p:cSldViewPr snapToGrid="0">
      <p:cViewPr varScale="1">
        <p:scale>
          <a:sx n="93" d="100"/>
          <a:sy n="93" d="100"/>
        </p:scale>
        <p:origin x="18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547227690288713"/>
          <c:y val="4.392199803149606E-2"/>
          <c:w val="0.55373802493438318"/>
          <c:h val="0.83584867125984252"/>
        </c:manualLayout>
      </c:layout>
      <c:barChart>
        <c:barDir val="col"/>
        <c:grouping val="stacked"/>
        <c:varyColors val="0"/>
        <c:ser>
          <c:idx val="0"/>
          <c:order val="0"/>
          <c:tx>
            <c:strRef>
              <c:f>Sheet1!$B$1</c:f>
              <c:strCache>
                <c:ptCount val="1"/>
                <c:pt idx="0">
                  <c:v>Column1</c:v>
                </c:pt>
              </c:strCache>
            </c:strRef>
          </c:tx>
          <c:invertIfNegative val="0"/>
          <c:cat>
            <c:strRef>
              <c:f>Sheet1!$A$2:$A$3</c:f>
              <c:strCache>
                <c:ptCount val="2"/>
                <c:pt idx="0">
                  <c:v> z10 (Model 709)</c:v>
                </c:pt>
                <c:pt idx="1">
                  <c:v>DL980</c:v>
                </c:pt>
              </c:strCache>
            </c:strRef>
          </c:cat>
          <c:val>
            <c:numRef>
              <c:f>Sheet1!$B$2:$B$3</c:f>
              <c:numCache>
                <c:formatCode>"$"#,##0_);\("$"#,##0\)</c:formatCode>
                <c:ptCount val="2"/>
                <c:pt idx="0">
                  <c:v>14347487</c:v>
                </c:pt>
                <c:pt idx="1">
                  <c:v>2702072.2</c:v>
                </c:pt>
              </c:numCache>
            </c:numRef>
          </c:val>
          <c:extLst>
            <c:ext xmlns:c16="http://schemas.microsoft.com/office/drawing/2014/chart" uri="{C3380CC4-5D6E-409C-BE32-E72D297353CC}">
              <c16:uniqueId val="{00000000-F19C-415A-ABB3-C58F3D5A6D03}"/>
            </c:ext>
          </c:extLst>
        </c:ser>
        <c:dLbls>
          <c:showLegendKey val="0"/>
          <c:showVal val="0"/>
          <c:showCatName val="0"/>
          <c:showSerName val="0"/>
          <c:showPercent val="0"/>
          <c:showBubbleSize val="0"/>
        </c:dLbls>
        <c:gapWidth val="150"/>
        <c:overlap val="100"/>
        <c:axId val="306969160"/>
        <c:axId val="306967200"/>
      </c:barChart>
      <c:catAx>
        <c:axId val="306969160"/>
        <c:scaling>
          <c:orientation val="minMax"/>
        </c:scaling>
        <c:delete val="0"/>
        <c:axPos val="b"/>
        <c:numFmt formatCode="General" sourceLinked="0"/>
        <c:majorTickMark val="out"/>
        <c:minorTickMark val="none"/>
        <c:tickLblPos val="nextTo"/>
        <c:txPr>
          <a:bodyPr/>
          <a:lstStyle/>
          <a:p>
            <a:pPr>
              <a:defRPr sz="1600"/>
            </a:pPr>
            <a:endParaRPr lang="en-US"/>
          </a:p>
        </c:txPr>
        <c:crossAx val="306967200"/>
        <c:crossesAt val="0"/>
        <c:auto val="1"/>
        <c:lblAlgn val="ctr"/>
        <c:lblOffset val="100"/>
        <c:noMultiLvlLbl val="0"/>
      </c:catAx>
      <c:valAx>
        <c:axId val="306967200"/>
        <c:scaling>
          <c:orientation val="minMax"/>
        </c:scaling>
        <c:delete val="0"/>
        <c:axPos val="l"/>
        <c:majorGridlines/>
        <c:numFmt formatCode="&quot;$&quot;#,##0_);\(&quot;$&quot;#,##0\)" sourceLinked="1"/>
        <c:majorTickMark val="out"/>
        <c:minorTickMark val="none"/>
        <c:tickLblPos val="nextTo"/>
        <c:txPr>
          <a:bodyPr/>
          <a:lstStyle/>
          <a:p>
            <a:pPr>
              <a:defRPr sz="1400"/>
            </a:pPr>
            <a:endParaRPr lang="en-US"/>
          </a:p>
        </c:txPr>
        <c:crossAx val="30696916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5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B5176F-8AA0-40D8-843A-260CA0C17EC1}" type="datetimeFigureOut">
              <a:rPr lang="en-US" smtClean="0"/>
              <a:t>7/10/2018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66927F-84F1-4F93-ABC5-6761118E85F7}" type="slidenum">
              <a:rPr lang="en-US" smtClean="0"/>
              <a:t>‹#›</a:t>
            </a:fld>
            <a:endParaRPr lang="en-US"/>
          </a:p>
        </p:txBody>
      </p:sp>
    </p:spTree>
    <p:extLst>
      <p:ext uri="{BB962C8B-B14F-4D97-AF65-F5344CB8AC3E}">
        <p14:creationId xmlns:p14="http://schemas.microsoft.com/office/powerpoint/2010/main" val="2878296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583094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EC98A2-63D6-435F-B64E-DDADF3E6E2B7}"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71436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a:rPr>
              <a:t>Contact the platform modernization team wwappm@Microsoft.com on assistance</a:t>
            </a:r>
            <a:r>
              <a:rPr lang="en-US" baseline="0" dirty="0">
                <a:latin typeface="Segoe UI"/>
              </a:rPr>
              <a:t> and help determine the appropriate solution/partner/approach </a:t>
            </a:r>
            <a:endParaRPr lang="en-US" dirty="0">
              <a:latin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EC98A2-63D6-435F-B64E-DDADF3E6E2B7}"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017596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200" dirty="0"/>
              <a:t>Microsoft is injecting important resources into their “Taking share programs “where they aim at stealing Market share from the likes of IBM and Oracle. </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4D3FE6-0787-4D51-A234-05CEE4EDED5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2350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p:spPr>
        <p:txBody>
          <a:bodyPr/>
          <a:lstStyle/>
          <a:p>
            <a:endParaRPr lang="en-US" dirty="0"/>
          </a:p>
        </p:txBody>
      </p:sp>
      <p:sp>
        <p:nvSpPr>
          <p:cNvPr id="33796"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7910FC-480B-4FD2-94CB-9F6B69581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264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p:spPr>
        <p:txBody>
          <a:bodyPr/>
          <a:lstStyle/>
          <a:p>
            <a:endParaRPr lang="en-GB"/>
          </a:p>
        </p:txBody>
      </p:sp>
      <p:sp>
        <p:nvSpPr>
          <p:cNvPr id="57348" name="Slide Number Placeholder 3"/>
          <p:cNvSpPr>
            <a:spLocks noGrp="1"/>
          </p:cNvSpPr>
          <p:nvPr>
            <p:ph type="sldNum" sz="quarter" idx="5"/>
          </p:nvPr>
        </p:nvSpPr>
        <p:spPr>
          <a:noFill/>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90ABB8-18BE-4851-86E0-68B2AD12F4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5097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407988" y="704850"/>
            <a:ext cx="6261100" cy="35226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a:t>Some of our key customers, who have all achieved significant business benefits through working with Micro Focus. Whether organizations</a:t>
            </a:r>
            <a:r>
              <a:rPr lang="en-GB" baseline="0" dirty="0"/>
              <a:t> are looking to dramatically reduce costs, improve time to market of new products or services, increase developer productivity or improve software development efficiency, Micro Focus can help you.</a:t>
            </a:r>
          </a:p>
          <a:p>
            <a:pPr eaLnBrk="1" hangingPunct="1">
              <a:spcBef>
                <a:spcPct val="0"/>
              </a:spcBef>
            </a:pPr>
            <a:endParaRPr lang="en-GB" baseline="0" dirty="0"/>
          </a:p>
          <a:p>
            <a:pPr eaLnBrk="1" hangingPunct="1">
              <a:spcBef>
                <a:spcPct val="0"/>
              </a:spcBef>
            </a:pPr>
            <a:r>
              <a:rPr lang="en-GB" baseline="0" dirty="0"/>
              <a:t>We can cover more of these customers later in the presentation, but here are a few key benefits that we have seen customers achieve:</a:t>
            </a:r>
          </a:p>
          <a:p>
            <a:pPr eaLnBrk="1" hangingPunct="1">
              <a:spcBef>
                <a:spcPct val="0"/>
              </a:spcBef>
            </a:pPr>
            <a:endParaRPr lang="en-GB" baseline="0" dirty="0"/>
          </a:p>
          <a:p>
            <a:pPr eaLnBrk="1" hangingPunct="1">
              <a:spcBef>
                <a:spcPct val="0"/>
              </a:spcBef>
            </a:pPr>
            <a:r>
              <a:rPr lang="en-GB" baseline="0" dirty="0" err="1"/>
              <a:t>Morres</a:t>
            </a:r>
            <a:r>
              <a:rPr lang="en-GB" baseline="0" dirty="0"/>
              <a:t> </a:t>
            </a:r>
            <a:r>
              <a:rPr lang="en-GB" baseline="0" dirty="0" err="1"/>
              <a:t>Wonen</a:t>
            </a:r>
            <a:r>
              <a:rPr lang="en-GB" baseline="0" dirty="0"/>
              <a:t>: reduced costs by 60% (application migration)</a:t>
            </a:r>
          </a:p>
          <a:p>
            <a:pPr eaLnBrk="1" hangingPunct="1">
              <a:spcBef>
                <a:spcPct val="0"/>
              </a:spcBef>
            </a:pPr>
            <a:r>
              <a:rPr lang="en-GB" baseline="0" dirty="0"/>
              <a:t>The Brick: increased revenue by 5% through more efficient credit applications (user interface improvement)</a:t>
            </a:r>
          </a:p>
          <a:p>
            <a:pPr eaLnBrk="1" hangingPunct="1">
              <a:spcBef>
                <a:spcPct val="0"/>
              </a:spcBef>
            </a:pPr>
            <a:r>
              <a:rPr lang="en-GB" baseline="0" dirty="0"/>
              <a:t>HCL: reduced costs by 75% (application migration of pension system)</a:t>
            </a:r>
          </a:p>
          <a:p>
            <a:pPr eaLnBrk="1" hangingPunct="1">
              <a:spcBef>
                <a:spcPct val="0"/>
              </a:spcBef>
            </a:pPr>
            <a:r>
              <a:rPr lang="en-GB" baseline="0" dirty="0"/>
              <a:t>City of Miami: reduced costs by 50% and improved response times (application migration of fire dispatch system)</a:t>
            </a:r>
          </a:p>
          <a:p>
            <a:pPr eaLnBrk="1" hangingPunct="1">
              <a:spcBef>
                <a:spcPct val="0"/>
              </a:spcBef>
            </a:pPr>
            <a:r>
              <a:rPr lang="en-GB" baseline="0" dirty="0"/>
              <a:t>CSC: increased developer productivity by 25% (offloading development to Windows)</a:t>
            </a:r>
          </a:p>
          <a:p>
            <a:pPr eaLnBrk="1" hangingPunct="1">
              <a:spcBef>
                <a:spcPct val="0"/>
              </a:spcBef>
            </a:pPr>
            <a:r>
              <a:rPr lang="en-GB" baseline="0" dirty="0"/>
              <a:t>SAS: increased revenue per customer through faster access to business intelligence (application migration)</a:t>
            </a:r>
            <a:endParaRPr lang="en-GB" dirty="0"/>
          </a:p>
        </p:txBody>
      </p:sp>
      <p:sp>
        <p:nvSpPr>
          <p:cNvPr id="15364" name="Slide Number Placeholder 3"/>
          <p:cNvSpPr txBox="1">
            <a:spLocks noGrp="1"/>
          </p:cNvSpPr>
          <p:nvPr/>
        </p:nvSpPr>
        <p:spPr bwMode="auto">
          <a:xfrm>
            <a:off x="4008705" y="8921946"/>
            <a:ext cx="3066733" cy="469662"/>
          </a:xfrm>
          <a:prstGeom prst="rect">
            <a:avLst/>
          </a:prstGeom>
          <a:noFill/>
          <a:ln>
            <a:miter lim="800000"/>
            <a:headEnd/>
            <a:tailEnd/>
          </a:ln>
        </p:spPr>
        <p:txBody>
          <a:bodyPr lIns="94110" tIns="47055" rIns="94110" bIns="47055" anchor="b"/>
          <a:lstStyle/>
          <a:p>
            <a:pPr marL="0" marR="0" lvl="0" indent="0" algn="r" defTabSz="914400" rtl="0" eaLnBrk="1" fontAlgn="auto" latinLnBrk="0" hangingPunct="1">
              <a:lnSpc>
                <a:spcPct val="100000"/>
              </a:lnSpc>
              <a:spcBef>
                <a:spcPts val="0"/>
              </a:spcBef>
              <a:spcAft>
                <a:spcPts val="0"/>
              </a:spcAft>
              <a:buClrTx/>
              <a:buSzTx/>
              <a:buFontTx/>
              <a:buNone/>
              <a:tabLst/>
              <a:defRPr/>
            </a:pPr>
            <a:fld id="{4B7913DE-A8B1-4849-9C77-B971E2B41FEA}" type="slidenum">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03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E66927F-84F1-4F93-ABC5-6761118E85F7}" type="slidenum">
              <a:rPr lang="en-US" smtClean="0"/>
              <a:t>16</a:t>
            </a:fld>
            <a:endParaRPr lang="en-US"/>
          </a:p>
        </p:txBody>
      </p:sp>
    </p:spTree>
    <p:extLst>
      <p:ext uri="{BB962C8B-B14F-4D97-AF65-F5344CB8AC3E}">
        <p14:creationId xmlns:p14="http://schemas.microsoft.com/office/powerpoint/2010/main" val="4072367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latin typeface="Futura Bk" pitchFamily="34" charset="0"/>
              </a:rPr>
              <a:t>z10 Model 709</a:t>
            </a:r>
          </a:p>
          <a:p>
            <a:r>
              <a:rPr lang="en-US" sz="1200" dirty="0">
                <a:latin typeface="Futura Bk" pitchFamily="34" charset="0"/>
              </a:rPr>
              <a:t>6,286 MIPS</a:t>
            </a:r>
          </a:p>
          <a:p>
            <a:r>
              <a:rPr lang="en-US" sz="1200" dirty="0">
                <a:latin typeface="Futura Bk" pitchFamily="34" charset="0"/>
              </a:rPr>
              <a:t>804 MSU’s</a:t>
            </a:r>
          </a:p>
          <a:p>
            <a:endParaRPr lang="en-US" sz="1200" dirty="0">
              <a:latin typeface="Futura Bk" pitchFamily="34" charset="0"/>
            </a:endParaRPr>
          </a:p>
          <a:p>
            <a:r>
              <a:rPr lang="en-US" sz="1200" u="sng" dirty="0">
                <a:latin typeface="Futura Bk" pitchFamily="34" charset="0"/>
              </a:rPr>
              <a:t>DL980</a:t>
            </a:r>
          </a:p>
          <a:p>
            <a:r>
              <a:rPr lang="en-US" sz="1200" dirty="0">
                <a:latin typeface="Futura Bk" pitchFamily="34" charset="0"/>
              </a:rPr>
              <a:t>6,687 MIPS (</a:t>
            </a:r>
            <a:r>
              <a:rPr lang="en-US" sz="1200" dirty="0" err="1">
                <a:latin typeface="Futura Bk" pitchFamily="34" charset="0"/>
              </a:rPr>
              <a:t>zRef</a:t>
            </a:r>
            <a:r>
              <a:rPr lang="en-US" sz="1200" dirty="0">
                <a:latin typeface="Futura Bk" pitchFamily="34" charset="0"/>
              </a:rPr>
              <a:t>)</a:t>
            </a:r>
          </a:p>
          <a:p>
            <a:r>
              <a:rPr lang="en-US" sz="1200" dirty="0">
                <a:latin typeface="Futura Bk" pitchFamily="34" charset="0"/>
              </a:rPr>
              <a:t>40% utilization</a:t>
            </a:r>
          </a:p>
          <a:p>
            <a:pPr marL="291636" indent="-291636" defTabSz="439075">
              <a:spcAft>
                <a:spcPts val="408"/>
              </a:spcAft>
              <a:buSzPct val="100000"/>
              <a:buFont typeface="Arial" pitchFamily="34" charset="0"/>
              <a:buChar char="•"/>
            </a:pPr>
            <a:endParaRPr lang="en-US" dirty="0">
              <a:solidFill>
                <a:prstClr val="black"/>
              </a:solidFill>
              <a:cs typeface="Arial" pitchFamily="34" charset="0"/>
            </a:endParaRPr>
          </a:p>
          <a:p>
            <a:pPr marL="291636" indent="-291636" defTabSz="439075">
              <a:spcAft>
                <a:spcPts val="408"/>
              </a:spcAft>
              <a:buSzPct val="100000"/>
              <a:buFont typeface="Arial" pitchFamily="34" charset="0"/>
              <a:buChar char="•"/>
            </a:pPr>
            <a:r>
              <a:rPr lang="en-US" dirty="0">
                <a:solidFill>
                  <a:prstClr val="black"/>
                </a:solidFill>
                <a:cs typeface="Arial" pitchFamily="34" charset="0"/>
              </a:rPr>
              <a:t>DL980</a:t>
            </a:r>
            <a:r>
              <a:rPr lang="en-US" baseline="0" dirty="0">
                <a:solidFill>
                  <a:prstClr val="black"/>
                </a:solidFill>
                <a:cs typeface="Arial" pitchFamily="34" charset="0"/>
              </a:rPr>
              <a:t> </a:t>
            </a:r>
            <a:r>
              <a:rPr lang="en-US" sz="1000" dirty="0">
                <a:solidFill>
                  <a:prstClr val="black"/>
                </a:solidFill>
                <a:cs typeface="Arial" pitchFamily="34" charset="0"/>
              </a:rPr>
              <a:t>includes Microsoft Windows Server , Windows SQL, Micro Focus Enterprise Server software)</a:t>
            </a:r>
          </a:p>
          <a:p>
            <a:pPr marL="291636" indent="-291636" defTabSz="439075">
              <a:spcAft>
                <a:spcPts val="408"/>
              </a:spcAft>
              <a:buSzPct val="100000"/>
              <a:buFont typeface="Arial" pitchFamily="34" charset="0"/>
              <a:buChar char="•"/>
            </a:pPr>
            <a:r>
              <a:rPr lang="en-US" dirty="0">
                <a:solidFill>
                  <a:prstClr val="black"/>
                </a:solidFill>
                <a:cs typeface="Arial" pitchFamily="34" charset="0"/>
              </a:rPr>
              <a:t>Z10 model 709 includes: </a:t>
            </a:r>
            <a:r>
              <a:rPr lang="en-US" sz="1100" dirty="0">
                <a:solidFill>
                  <a:prstClr val="black"/>
                </a:solidFill>
                <a:cs typeface="Arial" pitchFamily="34" charset="0"/>
              </a:rPr>
              <a:t>includes z/OS, CICS, DB2, COBOL</a:t>
            </a:r>
          </a:p>
          <a:p>
            <a:pPr marL="291636" indent="-291636" defTabSz="439075">
              <a:spcAft>
                <a:spcPts val="408"/>
              </a:spcAft>
              <a:buSzPct val="100000"/>
              <a:buFont typeface="Arial" pitchFamily="34" charset="0"/>
              <a:buChar char="•"/>
            </a:pPr>
            <a:endParaRPr lang="en-US" sz="1100" dirty="0">
              <a:solidFill>
                <a:prstClr val="black"/>
              </a:solidFill>
              <a:cs typeface="Arial" pitchFamily="34" charset="0"/>
            </a:endParaRPr>
          </a:p>
          <a:p>
            <a:pPr marL="0" indent="0" defTabSz="439075">
              <a:spcAft>
                <a:spcPts val="408"/>
              </a:spcAft>
              <a:buSzPct val="100000"/>
              <a:buFont typeface="Arial" pitchFamily="34" charset="0"/>
              <a:buNone/>
            </a:pPr>
            <a:r>
              <a:rPr lang="en-US" sz="1100" dirty="0">
                <a:solidFill>
                  <a:prstClr val="black"/>
                </a:solidFill>
                <a:cs typeface="Arial" pitchFamily="34" charset="0"/>
              </a:rPr>
              <a:t>The results disproved several common mainframe myths: </a:t>
            </a:r>
          </a:p>
          <a:p>
            <a:pPr marL="0" indent="0" defTabSz="439075">
              <a:spcAft>
                <a:spcPts val="408"/>
              </a:spcAft>
              <a:buSzPct val="100000"/>
              <a:buFont typeface="Arial" pitchFamily="34" charset="0"/>
              <a:buNone/>
            </a:pPr>
            <a:r>
              <a:rPr lang="en-US" sz="1100" dirty="0">
                <a:solidFill>
                  <a:prstClr val="black"/>
                </a:solidFill>
                <a:cs typeface="Arial" pitchFamily="34" charset="0"/>
              </a:rPr>
              <a:t>• Myth #1 – A mainframe is better at running simultaneous workload (e.g., CICS and batch).  </a:t>
            </a:r>
            <a:br>
              <a:rPr lang="en-US" sz="1100" dirty="0">
                <a:solidFill>
                  <a:prstClr val="black"/>
                </a:solidFill>
                <a:cs typeface="Arial" pitchFamily="34" charset="0"/>
              </a:rPr>
            </a:br>
            <a:r>
              <a:rPr lang="en-US" sz="1100" dirty="0">
                <a:solidFill>
                  <a:prstClr val="black"/>
                </a:solidFill>
                <a:cs typeface="Arial" pitchFamily="34" charset="0"/>
              </a:rPr>
              <a:t>   Reality – In all cases, the HP MFA systems tested showed higher capacity than the mainframe, even while running CICS and batch at the same time. </a:t>
            </a:r>
          </a:p>
          <a:p>
            <a:pPr marL="0" indent="0" defTabSz="439075">
              <a:spcAft>
                <a:spcPts val="408"/>
              </a:spcAft>
              <a:buSzPct val="100000"/>
              <a:buFont typeface="Arial" pitchFamily="34" charset="0"/>
              <a:buNone/>
            </a:pPr>
            <a:r>
              <a:rPr lang="en-US" sz="1100" dirty="0">
                <a:solidFill>
                  <a:prstClr val="black"/>
                </a:solidFill>
                <a:cs typeface="Arial" pitchFamily="34" charset="0"/>
              </a:rPr>
              <a:t> • Myth #2 – Mainframe is superior at running batch.</a:t>
            </a:r>
            <a:br>
              <a:rPr lang="en-US" sz="1100" dirty="0">
                <a:solidFill>
                  <a:prstClr val="black"/>
                </a:solidFill>
                <a:cs typeface="Arial" pitchFamily="34" charset="0"/>
              </a:rPr>
            </a:br>
            <a:r>
              <a:rPr lang="en-US" sz="1100" dirty="0">
                <a:solidFill>
                  <a:prstClr val="black"/>
                </a:solidFill>
                <a:cs typeface="Arial" pitchFamily="34" charset="0"/>
              </a:rPr>
              <a:t>    Reality – The HP MFA platforms finished batch jobs much faster than the mainframe. </a:t>
            </a:r>
          </a:p>
          <a:p>
            <a:pPr marL="0" indent="0" defTabSz="439075">
              <a:spcAft>
                <a:spcPts val="408"/>
              </a:spcAft>
              <a:buSzPct val="100000"/>
              <a:buFont typeface="Arial" pitchFamily="34" charset="0"/>
              <a:buNone/>
            </a:pPr>
            <a:r>
              <a:rPr lang="en-US" sz="1100">
                <a:solidFill>
                  <a:prstClr val="black"/>
                </a:solidFill>
                <a:cs typeface="Arial" pitchFamily="34" charset="0"/>
              </a:rPr>
              <a:t>• </a:t>
            </a:r>
            <a:r>
              <a:rPr lang="en-US" sz="1100" dirty="0">
                <a:solidFill>
                  <a:prstClr val="black"/>
                </a:solidFill>
                <a:cs typeface="Arial" pitchFamily="34" charset="0"/>
              </a:rPr>
              <a:t>Myth #3 – Only a mainframe can run at 100% sustained system utilization</a:t>
            </a:r>
            <a:r>
              <a:rPr lang="en-US" sz="1100">
                <a:solidFill>
                  <a:prstClr val="black"/>
                </a:solidFill>
                <a:cs typeface="Arial" pitchFamily="34" charset="0"/>
              </a:rPr>
              <a:t>. </a:t>
            </a:r>
            <a:br>
              <a:rPr lang="en-US" sz="1100">
                <a:solidFill>
                  <a:prstClr val="black"/>
                </a:solidFill>
                <a:cs typeface="Arial" pitchFamily="34" charset="0"/>
              </a:rPr>
            </a:br>
            <a:r>
              <a:rPr lang="en-US" sz="1100">
                <a:solidFill>
                  <a:prstClr val="black"/>
                </a:solidFill>
                <a:cs typeface="Arial" pitchFamily="34" charset="0"/>
              </a:rPr>
              <a:t>Reality </a:t>
            </a:r>
            <a:r>
              <a:rPr lang="en-US" sz="1100" dirty="0">
                <a:solidFill>
                  <a:prstClr val="black"/>
                </a:solidFill>
                <a:cs typeface="Arial" pitchFamily="34" charset="0"/>
              </a:rPr>
              <a:t>– The results showed MFA systems running near 100% utilization for sustained periods, not just bursts of 100% utilization. </a:t>
            </a:r>
          </a:p>
        </p:txBody>
      </p:sp>
      <p:sp>
        <p:nvSpPr>
          <p:cNvPr id="4" name="Slide Number Placeholder 3"/>
          <p:cNvSpPr>
            <a:spLocks noGrp="1"/>
          </p:cNvSpPr>
          <p:nvPr>
            <p:ph type="sldNum" sz="quarter" idx="10"/>
          </p:nvPr>
        </p:nvSpPr>
        <p:spPr/>
        <p:txBody>
          <a:bodyPr/>
          <a:lstStyle/>
          <a:p>
            <a:pPr>
              <a:defRPr/>
            </a:pPr>
            <a:fld id="{50A9E7FF-225A-48D9-91E8-FC603EB854B9}" type="slidenum">
              <a:rPr lang="en-GB" smtClean="0">
                <a:solidFill>
                  <a:prstClr val="black"/>
                </a:solidFill>
              </a:rPr>
              <a:pPr>
                <a:defRPr/>
              </a:pPr>
              <a:t>17</a:t>
            </a:fld>
            <a:endParaRPr lang="en-GB" dirty="0">
              <a:solidFill>
                <a:prstClr val="black"/>
              </a:solidFill>
            </a:endParaRPr>
          </a:p>
        </p:txBody>
      </p:sp>
    </p:spTree>
    <p:extLst>
      <p:ext uri="{BB962C8B-B14F-4D97-AF65-F5344CB8AC3E}">
        <p14:creationId xmlns:p14="http://schemas.microsoft.com/office/powerpoint/2010/main" val="4148474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79800" y="233363"/>
            <a:ext cx="3243263" cy="1825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A5B258F2-B2E5-4175-B339-81AEE5988F5F}" type="slidenum">
              <a:rPr kumimoji="0" lang="en-US" sz="1000" b="0" i="0" u="none" strike="noStrike" kern="1200" cap="none" spc="0" normalizeH="0" baseline="0" noProof="0" smtClean="0">
                <a:ln>
                  <a:noFill/>
                </a:ln>
                <a:solidFill>
                  <a:srgbClr val="505050"/>
                </a:solidFill>
                <a:effectLst/>
                <a:uLnTx/>
                <a:uFillTx/>
                <a:latin typeface="Segoe UI Light" pitchFamily="34" charset="0"/>
                <a:ea typeface="+mn-ea"/>
                <a:cs typeface="Arial" pitchFamily="34" charset="0"/>
              </a:rPr>
              <a:pPr marL="0" marR="0" lvl="0" indent="0" algn="r" defTabSz="1088105"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srgbClr val="505050"/>
              </a:solidFill>
              <a:effectLst/>
              <a:uLnTx/>
              <a:uFillTx/>
              <a:latin typeface="Segoe UI Light" pitchFamily="34" charset="0"/>
              <a:ea typeface="+mn-ea"/>
              <a:cs typeface="Arial" pitchFamily="34" charset="0"/>
            </a:endParaRPr>
          </a:p>
        </p:txBody>
      </p:sp>
    </p:spTree>
    <p:extLst>
      <p:ext uri="{BB962C8B-B14F-4D97-AF65-F5344CB8AC3E}">
        <p14:creationId xmlns:p14="http://schemas.microsoft.com/office/powerpoint/2010/main" val="23676606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887BCD0E-FB0F-E648-8716-8564F68CB8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32425"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207402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7262" lvl="1" indent="0">
              <a:buFont typeface="Arial" panose="020B0604020202020204" pitchFamily="34" charset="0"/>
              <a:buNone/>
            </a:pPr>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t>MGX FY14</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panose="020F0502020204030204"/>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1088105"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88105" rtl="0" eaLnBrk="1" fontAlgn="auto" latinLnBrk="0" hangingPunct="1">
                <a:lnSpc>
                  <a:spcPct val="100000"/>
                </a:lnSpc>
                <a:spcBef>
                  <a:spcPts val="0"/>
                </a:spcBef>
                <a:spcAft>
                  <a:spcPts val="0"/>
                </a:spcAft>
                <a:buClrTx/>
                <a:buSzTx/>
                <a:buFontTx/>
                <a:buNone/>
                <a:tabLst/>
                <a:defRPr/>
              </a:pPr>
              <a:t>7/10/2018 12:55 AM</a:t>
            </a:fld>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7905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4935FE3-9F03-4B44-A7B9-5DEB1C022EA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59431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CB7EC9-E8DD-481C-ADA2-705B8B4E412E}" type="slidenum">
              <a:rPr kumimoji="0" lang="en-GB"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GB"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6253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66927F-84F1-4F93-ABC5-6761118E85F7}" type="slidenum">
              <a:rPr lang="en-US" smtClean="0"/>
              <a:t>22</a:t>
            </a:fld>
            <a:endParaRPr lang="en-US"/>
          </a:p>
        </p:txBody>
      </p:sp>
    </p:spTree>
    <p:extLst>
      <p:ext uri="{BB962C8B-B14F-4D97-AF65-F5344CB8AC3E}">
        <p14:creationId xmlns:p14="http://schemas.microsoft.com/office/powerpoint/2010/main" val="3831726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b="1" dirty="0"/>
              <a:t>Time</a:t>
            </a:r>
            <a:r>
              <a:rPr lang="en-US" dirty="0"/>
              <a:t>: 3 minutes</a:t>
            </a:r>
          </a:p>
          <a:p>
            <a:r>
              <a:rPr lang="en-US" b="1" dirty="0"/>
              <a:t>Facilitator</a:t>
            </a:r>
            <a:r>
              <a:rPr lang="en-US" dirty="0"/>
              <a:t>: Some</a:t>
            </a:r>
            <a:r>
              <a:rPr lang="en-US" baseline="0" dirty="0"/>
              <a:t> of the business related initiatives to look for that can help drive modernization.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1F374-BDBD-45A5-A2C4-CCCF7586DD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857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E1F374-BDBD-45A5-A2C4-CCCF7586DD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583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49625" y="249238"/>
            <a:ext cx="3463925" cy="1949450"/>
          </a:xfrm>
        </p:spPr>
      </p:sp>
      <p:sp>
        <p:nvSpPr>
          <p:cNvPr id="3" name="Notes Placeholder 2"/>
          <p:cNvSpPr>
            <a:spLocks noGrp="1"/>
          </p:cNvSpPr>
          <p:nvPr>
            <p:ph type="body" idx="1"/>
          </p:nvPr>
        </p:nvSpPr>
        <p:spPr/>
        <p:txBody>
          <a:bodyPr/>
          <a:lstStyle/>
          <a:p>
            <a:endParaRPr lang="en-US" dirty="0">
              <a:effectLs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5B258F2-B2E5-4175-B339-81AEE5988F5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05176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t>http://www.microsoft.com/casestudies/Microsoft-SQL-Server-2008-Enterprise/Owens-Minor/Medical-Supply-Distributor-Avoids-Costly-ERP-Replacement-with-Migration-to-Windows-Server-and-SQL-Server/4000006470</a:t>
            </a:r>
          </a:p>
          <a:p>
            <a:pPr eaLnBrk="1" hangingPunct="1"/>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61BEBA-BBDD-4897-904C-1913FBBF76A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58343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EC98A2-63D6-435F-B64E-DDADF3E6E2B7}" type="slidenum">
              <a:rPr kumimoji="0" lang="en-US" sz="1800" b="0" i="0" u="none" strike="noStrike" kern="0" cap="none" spc="0" normalizeH="0" baseline="0" noProof="0" smtClean="0">
                <a:ln>
                  <a:noFill/>
                </a:ln>
                <a:solidFill>
                  <a:prstClr val="black"/>
                </a:solidFill>
                <a:effectLst/>
                <a:uLnTx/>
                <a:uFillTx/>
                <a:latin typeface="Segoe UI"/>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Segoe UI"/>
            </a:endParaRPr>
          </a:p>
        </p:txBody>
      </p:sp>
    </p:spTree>
    <p:extLst>
      <p:ext uri="{BB962C8B-B14F-4D97-AF65-F5344CB8AC3E}">
        <p14:creationId xmlns:p14="http://schemas.microsoft.com/office/powerpoint/2010/main" val="3460004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b="1" dirty="0"/>
              <a:t>FOR THE COMPLETE CASE STUDY, GO TO: WWW.MICROSOFT.COM/CASESTUDIES</a:t>
            </a:r>
          </a:p>
          <a:p>
            <a:pPr eaLnBrk="1" hangingPunct="1"/>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E61BEBA-BBDD-4897-904C-1913FBBF76A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33828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1EC98A2-63D6-435F-B64E-DDADF3E6E2B7}" type="slidenum">
              <a:rPr kumimoji="0" lang="en-US" sz="1800" b="0" i="0" u="none" strike="noStrike" kern="0" cap="none" spc="0" normalizeH="0" baseline="0" noProof="0" smtClean="0">
                <a:ln>
                  <a:noFill/>
                </a:ln>
                <a:solidFill>
                  <a:sysClr val="windowText" lastClr="000000"/>
                </a:solidFill>
                <a:effectLst/>
                <a:uLnTx/>
                <a:uFillTx/>
                <a:latin typeface="Segoe UI"/>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a:endParaRPr>
          </a:p>
        </p:txBody>
      </p:sp>
    </p:spTree>
    <p:extLst>
      <p:ext uri="{BB962C8B-B14F-4D97-AF65-F5344CB8AC3E}">
        <p14:creationId xmlns:p14="http://schemas.microsoft.com/office/powerpoint/2010/main" val="32339964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3.png"/><Relationship Id="rId5" Type="http://schemas.openxmlformats.org/officeDocument/2006/relationships/image" Target="../media/image42.emf"/><Relationship Id="rId4" Type="http://schemas.openxmlformats.org/officeDocument/2006/relationships/oleObject" Target="../embeddings/oleObject2.bin"/></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3.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2.emf"/><Relationship Id="rId5" Type="http://schemas.openxmlformats.org/officeDocument/2006/relationships/oleObject" Target="../embeddings/oleObject3.bin"/><Relationship Id="rId4" Type="http://schemas.openxmlformats.org/officeDocument/2006/relationships/image" Target="../media/image44.jpeg"/></Relationships>
</file>

<file path=ppt/slideLayouts/_rels/slideLayout22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2.emf"/><Relationship Id="rId4" Type="http://schemas.openxmlformats.org/officeDocument/2006/relationships/oleObject" Target="../embeddings/oleObject4.bin"/></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42.emf"/><Relationship Id="rId4" Type="http://schemas.openxmlformats.org/officeDocument/2006/relationships/oleObject" Target="../embeddings/oleObject5.bin"/></Relationships>
</file>

<file path=ppt/slideLayouts/_rels/slideLayout22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42.emf"/><Relationship Id="rId4" Type="http://schemas.openxmlformats.org/officeDocument/2006/relationships/oleObject" Target="../embeddings/oleObject6.bin"/></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42.emf"/><Relationship Id="rId4" Type="http://schemas.openxmlformats.org/officeDocument/2006/relationships/oleObject" Target="../embeddings/oleObject7.bin"/></Relationships>
</file>

<file path=ppt/slideLayouts/_rels/slideLayout22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42.emf"/><Relationship Id="rId4" Type="http://schemas.openxmlformats.org/officeDocument/2006/relationships/oleObject" Target="../embeddings/oleObject8.bin"/></Relationships>
</file>

<file path=ppt/slideLayouts/_rels/slideLayout22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42.emf"/><Relationship Id="rId4" Type="http://schemas.openxmlformats.org/officeDocument/2006/relationships/oleObject" Target="../embeddings/oleObject9.bin"/></Relationships>
</file>

<file path=ppt/slideLayouts/_rels/slideLayout229.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3.png"/><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42.emf"/><Relationship Id="rId5" Type="http://schemas.openxmlformats.org/officeDocument/2006/relationships/oleObject" Target="../embeddings/oleObject10.bin"/><Relationship Id="rId4" Type="http://schemas.openxmlformats.org/officeDocument/2006/relationships/image" Target="../media/image45.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3.png"/><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42.emf"/><Relationship Id="rId5" Type="http://schemas.openxmlformats.org/officeDocument/2006/relationships/oleObject" Target="../embeddings/oleObject11.bin"/><Relationship Id="rId4" Type="http://schemas.openxmlformats.org/officeDocument/2006/relationships/image" Target="../media/image46.jpeg"/></Relationships>
</file>

<file path=ppt/slideLayouts/_rels/slideLayout231.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3.png"/><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42.emf"/><Relationship Id="rId5" Type="http://schemas.openxmlformats.org/officeDocument/2006/relationships/oleObject" Target="../embeddings/oleObject12.bin"/><Relationship Id="rId4" Type="http://schemas.openxmlformats.org/officeDocument/2006/relationships/image" Target="../media/image47.jpeg"/></Relationships>
</file>

<file path=ppt/slideLayouts/_rels/slideLayout232.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3.pn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42.emf"/><Relationship Id="rId5" Type="http://schemas.openxmlformats.org/officeDocument/2006/relationships/oleObject" Target="../embeddings/oleObject13.bin"/><Relationship Id="rId4" Type="http://schemas.openxmlformats.org/officeDocument/2006/relationships/image" Target="../media/image48.jpeg"/></Relationships>
</file>

<file path=ppt/slideLayouts/_rels/slideLayout233.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3.png"/><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42.emf"/><Relationship Id="rId5" Type="http://schemas.openxmlformats.org/officeDocument/2006/relationships/oleObject" Target="../embeddings/oleObject14.bin"/><Relationship Id="rId4" Type="http://schemas.openxmlformats.org/officeDocument/2006/relationships/image" Target="../media/image49.jpeg"/></Relationships>
</file>

<file path=ppt/slideLayouts/_rels/slideLayout234.xml.rels><?xml version="1.0" encoding="UTF-8" standalone="yes"?>
<Relationships xmlns="http://schemas.openxmlformats.org/package/2006/relationships"><Relationship Id="rId3" Type="http://schemas.openxmlformats.org/officeDocument/2006/relationships/slideMaster" Target="../slideMasters/slideMaster7.xml"/><Relationship Id="rId7" Type="http://schemas.openxmlformats.org/officeDocument/2006/relationships/image" Target="../media/image43.png"/><Relationship Id="rId2" Type="http://schemas.openxmlformats.org/officeDocument/2006/relationships/tags" Target="../tags/tag15.xml"/><Relationship Id="rId1" Type="http://schemas.openxmlformats.org/officeDocument/2006/relationships/vmlDrawing" Target="../drawings/vmlDrawing15.vml"/><Relationship Id="rId6" Type="http://schemas.openxmlformats.org/officeDocument/2006/relationships/image" Target="../media/image42.emf"/><Relationship Id="rId5" Type="http://schemas.openxmlformats.org/officeDocument/2006/relationships/oleObject" Target="../embeddings/oleObject15.bin"/><Relationship Id="rId4" Type="http://schemas.openxmlformats.org/officeDocument/2006/relationships/image" Target="../media/image50.jpeg"/></Relationships>
</file>

<file path=ppt/slideLayouts/_rels/slideLayout23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42.emf"/><Relationship Id="rId4" Type="http://schemas.openxmlformats.org/officeDocument/2006/relationships/oleObject" Target="../embeddings/oleObject16.bin"/></Relationships>
</file>

<file path=ppt/slideLayouts/_rels/slideLayout23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42.emf"/><Relationship Id="rId4" Type="http://schemas.openxmlformats.org/officeDocument/2006/relationships/oleObject" Target="../embeddings/oleObject17.bin"/></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42.emf"/><Relationship Id="rId4" Type="http://schemas.openxmlformats.org/officeDocument/2006/relationships/oleObject" Target="../embeddings/oleObject18.bin"/></Relationships>
</file>

<file path=ppt/slideLayouts/_rels/slideLayout23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42.emf"/><Relationship Id="rId4" Type="http://schemas.openxmlformats.org/officeDocument/2006/relationships/oleObject" Target="../embeddings/oleObject19.bin"/></Relationships>
</file>

<file path=ppt/slideLayouts/_rels/slideLayout23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42.emf"/><Relationship Id="rId4" Type="http://schemas.openxmlformats.org/officeDocument/2006/relationships/oleObject" Target="../embeddings/oleObject20.bin"/></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42.emf"/><Relationship Id="rId4" Type="http://schemas.openxmlformats.org/officeDocument/2006/relationships/oleObject" Target="../embeddings/oleObject21.bin"/></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2.xml"/><Relationship Id="rId1" Type="http://schemas.openxmlformats.org/officeDocument/2006/relationships/vmlDrawing" Target="../drawings/vmlDrawing22.vml"/><Relationship Id="rId6" Type="http://schemas.openxmlformats.org/officeDocument/2006/relationships/image" Target="../media/image51.png"/><Relationship Id="rId5" Type="http://schemas.openxmlformats.org/officeDocument/2006/relationships/image" Target="../media/image42.emf"/><Relationship Id="rId4" Type="http://schemas.openxmlformats.org/officeDocument/2006/relationships/oleObject" Target="../embeddings/oleObject22.bin"/></Relationships>
</file>

<file path=ppt/slideLayouts/_rels/slideLayout24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42.emf"/><Relationship Id="rId4" Type="http://schemas.openxmlformats.org/officeDocument/2006/relationships/oleObject" Target="../embeddings/oleObject23.bin"/></Relationships>
</file>

<file path=ppt/slideLayouts/_rels/slideLayout24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42.emf"/><Relationship Id="rId4" Type="http://schemas.openxmlformats.org/officeDocument/2006/relationships/oleObject" Target="../embeddings/oleObject24.bin"/></Relationships>
</file>

<file path=ppt/slideLayouts/_rels/slideLayout24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42.emf"/><Relationship Id="rId4" Type="http://schemas.openxmlformats.org/officeDocument/2006/relationships/oleObject" Target="../embeddings/oleObject25.bin"/></Relationships>
</file>

<file path=ppt/slideLayouts/_rels/slideLayout24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42.emf"/><Relationship Id="rId4" Type="http://schemas.openxmlformats.org/officeDocument/2006/relationships/oleObject" Target="../embeddings/oleObject26.bin"/></Relationships>
</file>

<file path=ppt/slideLayouts/_rels/slideLayout24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42.emf"/><Relationship Id="rId4" Type="http://schemas.openxmlformats.org/officeDocument/2006/relationships/oleObject" Target="../embeddings/oleObject27.bin"/></Relationships>
</file>

<file path=ppt/slideLayouts/_rels/slideLayout24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42.emf"/><Relationship Id="rId4" Type="http://schemas.openxmlformats.org/officeDocument/2006/relationships/oleObject" Target="../embeddings/oleObject28.bin"/></Relationships>
</file>

<file path=ppt/slideLayouts/_rels/slideLayout24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42.emf"/><Relationship Id="rId4" Type="http://schemas.openxmlformats.org/officeDocument/2006/relationships/oleObject" Target="../embeddings/oleObject29.bin"/></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42.emf"/><Relationship Id="rId4" Type="http://schemas.openxmlformats.org/officeDocument/2006/relationships/oleObject" Target="../embeddings/oleObject30.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1.xml"/><Relationship Id="rId1" Type="http://schemas.openxmlformats.org/officeDocument/2006/relationships/vmlDrawing" Target="../drawings/vmlDrawing31.vml"/><Relationship Id="rId5" Type="http://schemas.openxmlformats.org/officeDocument/2006/relationships/image" Target="../media/image42.emf"/><Relationship Id="rId4" Type="http://schemas.openxmlformats.org/officeDocument/2006/relationships/oleObject" Target="../embeddings/oleObject31.bin"/></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2.xml"/><Relationship Id="rId1" Type="http://schemas.openxmlformats.org/officeDocument/2006/relationships/vmlDrawing" Target="../drawings/vmlDrawing32.vml"/><Relationship Id="rId5" Type="http://schemas.openxmlformats.org/officeDocument/2006/relationships/image" Target="../media/image42.emf"/><Relationship Id="rId4" Type="http://schemas.openxmlformats.org/officeDocument/2006/relationships/oleObject" Target="../embeddings/oleObject32.bin"/></Relationships>
</file>

<file path=ppt/slideLayouts/_rels/slideLayout25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3.xml"/><Relationship Id="rId1" Type="http://schemas.openxmlformats.org/officeDocument/2006/relationships/vmlDrawing" Target="../drawings/vmlDrawing33.vml"/><Relationship Id="rId5" Type="http://schemas.openxmlformats.org/officeDocument/2006/relationships/image" Target="../media/image42.emf"/><Relationship Id="rId4" Type="http://schemas.openxmlformats.org/officeDocument/2006/relationships/oleObject" Target="../embeddings/oleObject33.bin"/></Relationships>
</file>

<file path=ppt/slideLayouts/_rels/slideLayout25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4.xml"/><Relationship Id="rId1" Type="http://schemas.openxmlformats.org/officeDocument/2006/relationships/vmlDrawing" Target="../drawings/vmlDrawing34.vml"/><Relationship Id="rId5" Type="http://schemas.openxmlformats.org/officeDocument/2006/relationships/image" Target="../media/image42.emf"/><Relationship Id="rId4" Type="http://schemas.openxmlformats.org/officeDocument/2006/relationships/oleObject" Target="../embeddings/oleObject34.bin"/></Relationships>
</file>

<file path=ppt/slideLayouts/_rels/slideLayout25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5.xml"/><Relationship Id="rId1" Type="http://schemas.openxmlformats.org/officeDocument/2006/relationships/vmlDrawing" Target="../drawings/vmlDrawing35.vml"/><Relationship Id="rId5" Type="http://schemas.openxmlformats.org/officeDocument/2006/relationships/image" Target="../media/image42.emf"/><Relationship Id="rId4" Type="http://schemas.openxmlformats.org/officeDocument/2006/relationships/oleObject" Target="../embeddings/oleObject35.bin"/></Relationships>
</file>

<file path=ppt/slideLayouts/_rels/slideLayout25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6.xml"/><Relationship Id="rId1" Type="http://schemas.openxmlformats.org/officeDocument/2006/relationships/vmlDrawing" Target="../drawings/vmlDrawing36.vml"/><Relationship Id="rId5" Type="http://schemas.openxmlformats.org/officeDocument/2006/relationships/image" Target="../media/image42.emf"/><Relationship Id="rId4" Type="http://schemas.openxmlformats.org/officeDocument/2006/relationships/oleObject" Target="../embeddings/oleObject36.bin"/></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7.xml"/><Relationship Id="rId1" Type="http://schemas.openxmlformats.org/officeDocument/2006/relationships/vmlDrawing" Target="../drawings/vmlDrawing37.vml"/><Relationship Id="rId5" Type="http://schemas.openxmlformats.org/officeDocument/2006/relationships/image" Target="../media/image42.emf"/><Relationship Id="rId4" Type="http://schemas.openxmlformats.org/officeDocument/2006/relationships/oleObject" Target="../embeddings/oleObject37.bin"/></Relationships>
</file>

<file path=ppt/slideLayouts/_rels/slideLayout25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8.xml"/><Relationship Id="rId1" Type="http://schemas.openxmlformats.org/officeDocument/2006/relationships/vmlDrawing" Target="../drawings/vmlDrawing38.vml"/><Relationship Id="rId5" Type="http://schemas.openxmlformats.org/officeDocument/2006/relationships/image" Target="../media/image42.emf"/><Relationship Id="rId4" Type="http://schemas.openxmlformats.org/officeDocument/2006/relationships/oleObject" Target="../embeddings/oleObject38.bin"/></Relationships>
</file>

<file path=ppt/slideLayouts/_rels/slideLayout25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39.xml"/><Relationship Id="rId1" Type="http://schemas.openxmlformats.org/officeDocument/2006/relationships/vmlDrawing" Target="../drawings/vmlDrawing39.vml"/><Relationship Id="rId5" Type="http://schemas.openxmlformats.org/officeDocument/2006/relationships/image" Target="../media/image42.emf"/><Relationship Id="rId4" Type="http://schemas.openxmlformats.org/officeDocument/2006/relationships/oleObject" Target="../embeddings/oleObject39.bin"/></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0.xml"/><Relationship Id="rId1" Type="http://schemas.openxmlformats.org/officeDocument/2006/relationships/vmlDrawing" Target="../drawings/vmlDrawing40.vml"/><Relationship Id="rId6" Type="http://schemas.openxmlformats.org/officeDocument/2006/relationships/image" Target="../media/image51.png"/><Relationship Id="rId5" Type="http://schemas.openxmlformats.org/officeDocument/2006/relationships/image" Target="../media/image42.emf"/><Relationship Id="rId4" Type="http://schemas.openxmlformats.org/officeDocument/2006/relationships/oleObject" Target="../embeddings/oleObject40.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1.xml"/><Relationship Id="rId1" Type="http://schemas.openxmlformats.org/officeDocument/2006/relationships/vmlDrawing" Target="../drawings/vmlDrawing41.vml"/><Relationship Id="rId5" Type="http://schemas.openxmlformats.org/officeDocument/2006/relationships/image" Target="../media/image42.emf"/><Relationship Id="rId4" Type="http://schemas.openxmlformats.org/officeDocument/2006/relationships/oleObject" Target="../embeddings/oleObject41.bin"/></Relationships>
</file>

<file path=ppt/slideLayouts/_rels/slideLayout26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2.xml"/><Relationship Id="rId1" Type="http://schemas.openxmlformats.org/officeDocument/2006/relationships/vmlDrawing" Target="../drawings/vmlDrawing42.vml"/><Relationship Id="rId5" Type="http://schemas.openxmlformats.org/officeDocument/2006/relationships/image" Target="../media/image42.emf"/><Relationship Id="rId4" Type="http://schemas.openxmlformats.org/officeDocument/2006/relationships/oleObject" Target="../embeddings/oleObject42.bin"/></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3.xml"/><Relationship Id="rId1" Type="http://schemas.openxmlformats.org/officeDocument/2006/relationships/vmlDrawing" Target="../drawings/vmlDrawing43.vml"/><Relationship Id="rId5" Type="http://schemas.openxmlformats.org/officeDocument/2006/relationships/image" Target="../media/image42.emf"/><Relationship Id="rId4" Type="http://schemas.openxmlformats.org/officeDocument/2006/relationships/oleObject" Target="../embeddings/oleObject43.bin"/></Relationships>
</file>

<file path=ppt/slideLayouts/_rels/slideLayout26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4.xml"/><Relationship Id="rId1" Type="http://schemas.openxmlformats.org/officeDocument/2006/relationships/vmlDrawing" Target="../drawings/vmlDrawing44.vml"/><Relationship Id="rId5" Type="http://schemas.openxmlformats.org/officeDocument/2006/relationships/image" Target="../media/image42.emf"/><Relationship Id="rId4" Type="http://schemas.openxmlformats.org/officeDocument/2006/relationships/oleObject" Target="../embeddings/oleObject44.bin"/></Relationships>
</file>

<file path=ppt/slideLayouts/_rels/slideLayout26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5.xml"/><Relationship Id="rId1" Type="http://schemas.openxmlformats.org/officeDocument/2006/relationships/vmlDrawing" Target="../drawings/vmlDrawing45.vml"/><Relationship Id="rId5" Type="http://schemas.openxmlformats.org/officeDocument/2006/relationships/image" Target="../media/image42.emf"/><Relationship Id="rId4" Type="http://schemas.openxmlformats.org/officeDocument/2006/relationships/oleObject" Target="../embeddings/oleObject45.bin"/></Relationships>
</file>

<file path=ppt/slideLayouts/_rels/slideLayout26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6.xml"/><Relationship Id="rId1" Type="http://schemas.openxmlformats.org/officeDocument/2006/relationships/vmlDrawing" Target="../drawings/vmlDrawing46.vml"/><Relationship Id="rId6" Type="http://schemas.openxmlformats.org/officeDocument/2006/relationships/image" Target="../media/image51.png"/><Relationship Id="rId5" Type="http://schemas.openxmlformats.org/officeDocument/2006/relationships/image" Target="../media/image42.emf"/><Relationship Id="rId4" Type="http://schemas.openxmlformats.org/officeDocument/2006/relationships/oleObject" Target="../embeddings/oleObject46.bin"/></Relationships>
</file>

<file path=ppt/slideLayouts/_rels/slideLayout26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7.xml"/><Relationship Id="rId1" Type="http://schemas.openxmlformats.org/officeDocument/2006/relationships/vmlDrawing" Target="../drawings/vmlDrawing47.vml"/><Relationship Id="rId5" Type="http://schemas.openxmlformats.org/officeDocument/2006/relationships/image" Target="../media/image42.emf"/><Relationship Id="rId4" Type="http://schemas.openxmlformats.org/officeDocument/2006/relationships/oleObject" Target="../embeddings/oleObject47.bin"/></Relationships>
</file>

<file path=ppt/slideLayouts/_rels/slideLayout26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8.xml"/><Relationship Id="rId1" Type="http://schemas.openxmlformats.org/officeDocument/2006/relationships/vmlDrawing" Target="../drawings/vmlDrawing48.vml"/><Relationship Id="rId5" Type="http://schemas.openxmlformats.org/officeDocument/2006/relationships/image" Target="../media/image42.emf"/><Relationship Id="rId4" Type="http://schemas.openxmlformats.org/officeDocument/2006/relationships/oleObject" Target="../embeddings/oleObject48.bin"/></Relationships>
</file>

<file path=ppt/slideLayouts/_rels/slideLayout26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49.xml"/><Relationship Id="rId1" Type="http://schemas.openxmlformats.org/officeDocument/2006/relationships/vmlDrawing" Target="../drawings/vmlDrawing49.vml"/><Relationship Id="rId5" Type="http://schemas.openxmlformats.org/officeDocument/2006/relationships/image" Target="../media/image42.emf"/><Relationship Id="rId4" Type="http://schemas.openxmlformats.org/officeDocument/2006/relationships/oleObject" Target="../embeddings/oleObject49.bin"/></Relationships>
</file>

<file path=ppt/slideLayouts/_rels/slideLayout26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0.xml"/><Relationship Id="rId1" Type="http://schemas.openxmlformats.org/officeDocument/2006/relationships/vmlDrawing" Target="../drawings/vmlDrawing50.vml"/><Relationship Id="rId5" Type="http://schemas.openxmlformats.org/officeDocument/2006/relationships/image" Target="../media/image42.emf"/><Relationship Id="rId4" Type="http://schemas.openxmlformats.org/officeDocument/2006/relationships/oleObject" Target="../embeddings/oleObject50.bin"/></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1.xml"/><Relationship Id="rId1" Type="http://schemas.openxmlformats.org/officeDocument/2006/relationships/vmlDrawing" Target="../drawings/vmlDrawing51.vml"/><Relationship Id="rId5" Type="http://schemas.openxmlformats.org/officeDocument/2006/relationships/image" Target="../media/image42.emf"/><Relationship Id="rId4" Type="http://schemas.openxmlformats.org/officeDocument/2006/relationships/oleObject" Target="../embeddings/oleObject51.bin"/></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2.xml"/><Relationship Id="rId1" Type="http://schemas.openxmlformats.org/officeDocument/2006/relationships/vmlDrawing" Target="../drawings/vmlDrawing52.vml"/><Relationship Id="rId6" Type="http://schemas.openxmlformats.org/officeDocument/2006/relationships/image" Target="../media/image51.png"/><Relationship Id="rId5" Type="http://schemas.openxmlformats.org/officeDocument/2006/relationships/image" Target="../media/image42.emf"/><Relationship Id="rId4" Type="http://schemas.openxmlformats.org/officeDocument/2006/relationships/oleObject" Target="../embeddings/oleObject52.bin"/></Relationships>
</file>

<file path=ppt/slideLayouts/_rels/slideLayout27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3.xml"/><Relationship Id="rId1" Type="http://schemas.openxmlformats.org/officeDocument/2006/relationships/vmlDrawing" Target="../drawings/vmlDrawing53.vml"/><Relationship Id="rId5" Type="http://schemas.openxmlformats.org/officeDocument/2006/relationships/image" Target="../media/image42.emf"/><Relationship Id="rId4" Type="http://schemas.openxmlformats.org/officeDocument/2006/relationships/oleObject" Target="../embeddings/oleObject53.bin"/></Relationships>
</file>

<file path=ppt/slideLayouts/_rels/slideLayout27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4.xml"/><Relationship Id="rId1" Type="http://schemas.openxmlformats.org/officeDocument/2006/relationships/vmlDrawing" Target="../drawings/vmlDrawing54.vml"/><Relationship Id="rId5" Type="http://schemas.openxmlformats.org/officeDocument/2006/relationships/image" Target="../media/image42.emf"/><Relationship Id="rId4" Type="http://schemas.openxmlformats.org/officeDocument/2006/relationships/oleObject" Target="../embeddings/oleObject54.bin"/></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5.xml"/><Relationship Id="rId1" Type="http://schemas.openxmlformats.org/officeDocument/2006/relationships/vmlDrawing" Target="../drawings/vmlDrawing55.vml"/><Relationship Id="rId5" Type="http://schemas.openxmlformats.org/officeDocument/2006/relationships/image" Target="../media/image42.emf"/><Relationship Id="rId4" Type="http://schemas.openxmlformats.org/officeDocument/2006/relationships/oleObject" Target="../embeddings/oleObject55.bin"/></Relationships>
</file>

<file path=ppt/slideLayouts/_rels/slideLayout27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6.xml"/><Relationship Id="rId1" Type="http://schemas.openxmlformats.org/officeDocument/2006/relationships/vmlDrawing" Target="../drawings/vmlDrawing56.vml"/><Relationship Id="rId5" Type="http://schemas.openxmlformats.org/officeDocument/2006/relationships/image" Target="../media/image42.emf"/><Relationship Id="rId4" Type="http://schemas.openxmlformats.org/officeDocument/2006/relationships/oleObject" Target="../embeddings/oleObject56.bin"/></Relationships>
</file>

<file path=ppt/slideLayouts/_rels/slideLayout27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7.xml"/><Relationship Id="rId1" Type="http://schemas.openxmlformats.org/officeDocument/2006/relationships/vmlDrawing" Target="../drawings/vmlDrawing57.vml"/><Relationship Id="rId5" Type="http://schemas.openxmlformats.org/officeDocument/2006/relationships/image" Target="../media/image42.emf"/><Relationship Id="rId4" Type="http://schemas.openxmlformats.org/officeDocument/2006/relationships/oleObject" Target="../embeddings/oleObject57.bin"/></Relationships>
</file>

<file path=ppt/slideLayouts/_rels/slideLayout27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Master" Target="../slideMasters/slideMaster7.xml"/><Relationship Id="rId7" Type="http://schemas.openxmlformats.org/officeDocument/2006/relationships/image" Target="../media/image31.png"/><Relationship Id="rId2" Type="http://schemas.openxmlformats.org/officeDocument/2006/relationships/tags" Target="../tags/tag58.xml"/><Relationship Id="rId1" Type="http://schemas.openxmlformats.org/officeDocument/2006/relationships/vmlDrawing" Target="../drawings/vmlDrawing58.v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42.emf"/><Relationship Id="rId4" Type="http://schemas.openxmlformats.org/officeDocument/2006/relationships/image" Target="../media/image28.png"/><Relationship Id="rId9" Type="http://schemas.openxmlformats.org/officeDocument/2006/relationships/oleObject" Target="../embeddings/oleObject58.bin"/></Relationships>
</file>

<file path=ppt/slideLayouts/_rels/slideLayout27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59.xml"/><Relationship Id="rId1" Type="http://schemas.openxmlformats.org/officeDocument/2006/relationships/vmlDrawing" Target="../drawings/vmlDrawing59.vml"/><Relationship Id="rId5" Type="http://schemas.openxmlformats.org/officeDocument/2006/relationships/image" Target="../media/image42.emf"/><Relationship Id="rId4" Type="http://schemas.openxmlformats.org/officeDocument/2006/relationships/oleObject" Target="../embeddings/oleObject59.bin"/></Relationships>
</file>

<file path=ppt/slideLayouts/_rels/slideLayout27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0.xml"/><Relationship Id="rId1" Type="http://schemas.openxmlformats.org/officeDocument/2006/relationships/vmlDrawing" Target="../drawings/vmlDrawing60.vml"/><Relationship Id="rId6" Type="http://schemas.openxmlformats.org/officeDocument/2006/relationships/image" Target="../media/image52.png"/><Relationship Id="rId5" Type="http://schemas.openxmlformats.org/officeDocument/2006/relationships/image" Target="../media/image42.emf"/><Relationship Id="rId4" Type="http://schemas.openxmlformats.org/officeDocument/2006/relationships/oleObject" Target="../embeddings/oleObject60.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1.xml"/><Relationship Id="rId1" Type="http://schemas.openxmlformats.org/officeDocument/2006/relationships/vmlDrawing" Target="../drawings/vmlDrawing61.vml"/><Relationship Id="rId6" Type="http://schemas.openxmlformats.org/officeDocument/2006/relationships/image" Target="../media/image53.png"/><Relationship Id="rId5" Type="http://schemas.openxmlformats.org/officeDocument/2006/relationships/image" Target="../media/image42.emf"/><Relationship Id="rId4" Type="http://schemas.openxmlformats.org/officeDocument/2006/relationships/oleObject" Target="../embeddings/oleObject61.bin"/></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2.xml"/><Relationship Id="rId1" Type="http://schemas.openxmlformats.org/officeDocument/2006/relationships/vmlDrawing" Target="../drawings/vmlDrawing62.vml"/><Relationship Id="rId5" Type="http://schemas.openxmlformats.org/officeDocument/2006/relationships/image" Target="../media/image42.emf"/><Relationship Id="rId4" Type="http://schemas.openxmlformats.org/officeDocument/2006/relationships/oleObject" Target="../embeddings/oleObject62.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63.xml"/><Relationship Id="rId1" Type="http://schemas.openxmlformats.org/officeDocument/2006/relationships/vmlDrawing" Target="../drawings/vmlDrawing63.vml"/><Relationship Id="rId5" Type="http://schemas.openxmlformats.org/officeDocument/2006/relationships/image" Target="../media/image42.emf"/><Relationship Id="rId4" Type="http://schemas.openxmlformats.org/officeDocument/2006/relationships/oleObject" Target="../embeddings/oleObject63.bin"/></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7.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8.jpe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0.jpe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1.jpe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55.jpeg"/><Relationship Id="rId1" Type="http://schemas.openxmlformats.org/officeDocument/2006/relationships/slideMaster" Target="../slideMasters/slideMaster8.xml"/><Relationship Id="rId4" Type="http://schemas.openxmlformats.org/officeDocument/2006/relationships/image" Target="../media/image56.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10.xml"/><Relationship Id="rId5" Type="http://schemas.openxmlformats.org/officeDocument/2006/relationships/image" Target="../media/image73.png"/><Relationship Id="rId4" Type="http://schemas.openxmlformats.org/officeDocument/2006/relationships/image" Target="../media/image72.pn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4.xml"/><Relationship Id="rId1" Type="http://schemas.openxmlformats.org/officeDocument/2006/relationships/vmlDrawing" Target="../drawings/vmlDrawing64.vml"/><Relationship Id="rId5" Type="http://schemas.openxmlformats.org/officeDocument/2006/relationships/image" Target="../media/image42.emf"/><Relationship Id="rId4" Type="http://schemas.openxmlformats.org/officeDocument/2006/relationships/oleObject" Target="../embeddings/oleObject64.bin"/></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jpg"/><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Master" Target="../slideMasters/slideMaster1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95.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vmlDrawing" Target="../drawings/vmlDrawing65.vml"/><Relationship Id="rId6" Type="http://schemas.openxmlformats.org/officeDocument/2006/relationships/tags" Target="../tags/tag69.xml"/><Relationship Id="rId11" Type="http://schemas.openxmlformats.org/officeDocument/2006/relationships/image" Target="../media/image42.emf"/><Relationship Id="rId5" Type="http://schemas.openxmlformats.org/officeDocument/2006/relationships/tags" Target="../tags/tag68.xml"/><Relationship Id="rId10" Type="http://schemas.openxmlformats.org/officeDocument/2006/relationships/oleObject" Target="../embeddings/oleObject65.bin"/><Relationship Id="rId4" Type="http://schemas.openxmlformats.org/officeDocument/2006/relationships/tags" Target="../tags/tag67.xml"/><Relationship Id="rId9" Type="http://schemas.openxmlformats.org/officeDocument/2006/relationships/slideMaster" Target="../slideMasters/slideMaster12.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0.jpeg"/><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14.xml"/><Relationship Id="rId5" Type="http://schemas.openxmlformats.org/officeDocument/2006/relationships/image" Target="../media/image73.png"/><Relationship Id="rId4" Type="http://schemas.openxmlformats.org/officeDocument/2006/relationships/image" Target="../media/image72.pn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72.xml"/><Relationship Id="rId1" Type="http://schemas.openxmlformats.org/officeDocument/2006/relationships/vmlDrawing" Target="../drawings/vmlDrawing66.vml"/><Relationship Id="rId5" Type="http://schemas.openxmlformats.org/officeDocument/2006/relationships/image" Target="../media/image42.emf"/><Relationship Id="rId4" Type="http://schemas.openxmlformats.org/officeDocument/2006/relationships/oleObject" Target="../embeddings/oleObject66.bin"/></Relationships>
</file>

<file path=ppt/slideLayouts/_rels/slideLayout422.xml.rels><?xml version="1.0" encoding="UTF-8" standalone="yes"?>
<Relationships xmlns="http://schemas.openxmlformats.org/package/2006/relationships"><Relationship Id="rId8" Type="http://schemas.openxmlformats.org/officeDocument/2006/relationships/tags" Target="../tags/tag79.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vmlDrawing" Target="../drawings/vmlDrawing67.vml"/><Relationship Id="rId6" Type="http://schemas.openxmlformats.org/officeDocument/2006/relationships/tags" Target="../tags/tag77.xml"/><Relationship Id="rId11" Type="http://schemas.openxmlformats.org/officeDocument/2006/relationships/image" Target="../media/image42.emf"/><Relationship Id="rId5" Type="http://schemas.openxmlformats.org/officeDocument/2006/relationships/tags" Target="../tags/tag76.xml"/><Relationship Id="rId10" Type="http://schemas.openxmlformats.org/officeDocument/2006/relationships/oleObject" Target="../embeddings/oleObject67.bin"/><Relationship Id="rId4" Type="http://schemas.openxmlformats.org/officeDocument/2006/relationships/tags" Target="../tags/tag75.xml"/><Relationship Id="rId9"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pitchFamily="34" charset="0"/>
                <a:ea typeface="Segoe UI" pitchFamily="34" charset="0"/>
                <a:cs typeface="Segoe UI" pitchFamily="34" charset="0"/>
              </a:rPr>
              <a:t>Click View &gt; Slide Master to insert a photo as a background behind the colored boxes.</a:t>
            </a:r>
          </a:p>
        </p:txBody>
      </p:sp>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23676" y="228600"/>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pitchFamily="34" charset="0"/>
                <a:ea typeface="Segoe UI" pitchFamily="34" charset="0"/>
                <a:cs typeface="Segoe UI" pitchFamily="34" charset="0"/>
              </a:rPr>
              <a:t>Click View &gt; Slide Master to insert a photo as a background behind the colored boxes.</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marL="0" marR="0" lvl="0" indent="0" algn="l" defTabSz="108810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D2D2"/>
                </a:solidFill>
                <a:effectLst/>
                <a:uLnTx/>
                <a:uFillTx/>
                <a:latin typeface="Segoe UI" pitchFamily="34" charset="0"/>
                <a:ea typeface="Segoe UI" pitchFamily="34" charset="0"/>
                <a:cs typeface="Segoe UI" pitchFamily="34" charset="0"/>
              </a:rPr>
              <a:t>Click View &gt; Slide Master to insert a photo as a background behind the colored boxes.</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3994078005"/>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163489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7"/>
            <a:ext cx="11231366" cy="1427314"/>
          </a:xfrm>
        </p:spPr>
        <p:txBody>
          <a:bodyPr/>
          <a:lstStyle>
            <a:lvl1pPr marL="0" indent="0">
              <a:buNone/>
              <a:defRPr lang="en-US" sz="879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3503"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902" y="3219172"/>
            <a:ext cx="7515594" cy="636777"/>
          </a:xfrm>
        </p:spPr>
        <p:txBody>
          <a:bodyPr/>
          <a:lstStyle>
            <a:lvl1pPr marL="0" indent="0">
              <a:buNone/>
              <a:defRPr lang="en-US" sz="3199"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3503" rtl="0" eaLnBrk="1" latinLnBrk="0" hangingPunct="1">
              <a:lnSpc>
                <a:spcPct val="90000"/>
              </a:lnSpc>
              <a:spcBef>
                <a:spcPct val="20000"/>
              </a:spcBef>
              <a:buSzPct val="90000"/>
              <a:buFont typeface="Arial" pitchFamily="34" charset="0"/>
              <a:buNone/>
            </a:pPr>
            <a:r>
              <a:rPr lang="en-US" dirty="0"/>
              <a:t>Speaker Title</a:t>
            </a:r>
          </a:p>
        </p:txBody>
      </p:sp>
      <p:pic>
        <p:nvPicPr>
          <p:cNvPr id="5"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635989" y="5905360"/>
            <a:ext cx="2556014" cy="9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394671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908" y="6297944"/>
            <a:ext cx="1703189" cy="408657"/>
          </a:xfrm>
          <a:prstGeom prst="rect">
            <a:avLst/>
          </a:prstGeom>
        </p:spPr>
      </p:pic>
      <p:sp>
        <p:nvSpPr>
          <p:cNvPr id="11" name="Slide Number Placeholder 5"/>
          <p:cNvSpPr txBox="1">
            <a:spLocks/>
          </p:cNvSpPr>
          <p:nvPr/>
        </p:nvSpPr>
        <p:spPr>
          <a:xfrm>
            <a:off x="11531480" y="7225047"/>
            <a:ext cx="430130" cy="228169"/>
          </a:xfrm>
          <a:prstGeom prst="rect">
            <a:avLst/>
          </a:prstGeom>
        </p:spPr>
        <p:txBody>
          <a:bodyPr lIns="89599" tIns="44797" rIns="89599" bIns="44797"/>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base" latinLnBrk="0" hangingPunct="1">
              <a:lnSpc>
                <a:spcPct val="100000"/>
              </a:lnSpc>
              <a:spcBef>
                <a:spcPct val="0"/>
              </a:spcBef>
              <a:spcAft>
                <a:spcPct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8" y="1008624"/>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12431718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6" cy="3318797"/>
          </a:xfrm>
        </p:spPr>
        <p:txBody>
          <a:bodyPr lIns="146304" tIns="91440" rIns="146304" bIns="91440"/>
          <a:lstStyle>
            <a:lvl1pPr>
              <a:lnSpc>
                <a:spcPts val="6172"/>
              </a:lnSpc>
              <a:defRPr sz="5683"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p>
            <a:pPr defTabSz="913918"/>
            <a:r>
              <a:rPr lang="en-US" sz="1799">
                <a:solidFill>
                  <a:srgbClr val="505050"/>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p>
            <a:pPr defTabSz="913918"/>
            <a:fld id="{27258FFF-F925-446B-8502-81C933981705}" type="slidenum">
              <a:rPr lang="en-US" sz="1799" smtClean="0">
                <a:solidFill>
                  <a:srgbClr val="505050"/>
                </a:solidFill>
              </a:rPr>
              <a:pPr defTabSz="913918"/>
              <a:t>‹#›</a:t>
            </a:fld>
            <a:endParaRPr lang="en-US" sz="1799">
              <a:solidFill>
                <a:srgbClr val="505050"/>
              </a:solidFill>
            </a:endParaRPr>
          </a:p>
        </p:txBody>
      </p:sp>
      <p:sp>
        <p:nvSpPr>
          <p:cNvPr id="7" name="Text Placeholder 6"/>
          <p:cNvSpPr>
            <a:spLocks noGrp="1"/>
          </p:cNvSpPr>
          <p:nvPr>
            <p:ph type="body" sz="quarter" idx="12" hasCustomPrompt="1"/>
          </p:nvPr>
        </p:nvSpPr>
        <p:spPr>
          <a:xfrm>
            <a:off x="269240" y="3877279"/>
            <a:ext cx="5378549" cy="1954381"/>
          </a:xfrm>
        </p:spPr>
        <p:txBody>
          <a:bodyPr/>
          <a:lstStyle>
            <a:lvl1pPr marL="0" indent="0">
              <a:lnSpc>
                <a:spcPts val="1765"/>
              </a:lnSpc>
              <a:spcBef>
                <a:spcPts val="1174"/>
              </a:spcBef>
              <a:buNone/>
              <a:defRPr sz="1568" baseline="0"/>
            </a:lvl1pPr>
            <a:lvl2pPr marL="0" indent="0">
              <a:lnSpc>
                <a:spcPts val="1765"/>
              </a:lnSpc>
              <a:spcBef>
                <a:spcPts val="1174"/>
              </a:spcBef>
              <a:buNone/>
              <a:defRPr sz="1568"/>
            </a:lvl2pPr>
            <a:lvl3pPr marL="0" indent="0">
              <a:lnSpc>
                <a:spcPts val="1765"/>
              </a:lnSpc>
              <a:spcBef>
                <a:spcPts val="1174"/>
              </a:spcBef>
              <a:buNone/>
              <a:defRPr sz="1568"/>
            </a:lvl3pPr>
            <a:lvl4pPr marL="0" indent="0">
              <a:lnSpc>
                <a:spcPts val="1765"/>
              </a:lnSpc>
              <a:spcBef>
                <a:spcPts val="1174"/>
              </a:spcBef>
              <a:buNone/>
              <a:defRPr sz="1568"/>
            </a:lvl4pPr>
            <a:lvl5pPr marL="0" indent="0">
              <a:lnSpc>
                <a:spcPts val="1765"/>
              </a:lnSpc>
              <a:spcBef>
                <a:spcPts val="1174"/>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33321918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6" cy="3318797"/>
          </a:xfrm>
        </p:spPr>
        <p:txBody>
          <a:bodyPr lIns="146304" tIns="91440" rIns="146304" bIns="91440"/>
          <a:lstStyle>
            <a:lvl1pPr>
              <a:lnSpc>
                <a:spcPts val="6172"/>
              </a:lnSpc>
              <a:defRPr sz="5683"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918"/>
            <a:r>
              <a:rPr lang="en-US" sz="1799">
                <a:solidFill>
                  <a:srgbClr val="FFFFFF"/>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918"/>
            <a:fld id="{27258FFF-F925-446B-8502-81C933981705}" type="slidenum">
              <a:rPr lang="en-US" sz="1799" smtClean="0">
                <a:solidFill>
                  <a:srgbClr val="FFFFFF"/>
                </a:solidFill>
              </a:rPr>
              <a:pPr defTabSz="913918"/>
              <a:t>‹#›</a:t>
            </a:fld>
            <a:endParaRPr lang="en-US" sz="1799">
              <a:solidFill>
                <a:srgbClr val="FFFFFF"/>
              </a:solidFill>
            </a:endParaRPr>
          </a:p>
        </p:txBody>
      </p:sp>
      <p:sp>
        <p:nvSpPr>
          <p:cNvPr id="7" name="Text Placeholder 6"/>
          <p:cNvSpPr>
            <a:spLocks noGrp="1"/>
          </p:cNvSpPr>
          <p:nvPr>
            <p:ph type="body" sz="quarter" idx="12" hasCustomPrompt="1"/>
          </p:nvPr>
        </p:nvSpPr>
        <p:spPr>
          <a:xfrm>
            <a:off x="269240" y="3877279"/>
            <a:ext cx="5378549" cy="1954381"/>
          </a:xfrm>
        </p:spPr>
        <p:txBody>
          <a:bodyPr/>
          <a:lstStyle>
            <a:lvl1pPr marL="0" indent="0">
              <a:lnSpc>
                <a:spcPts val="1765"/>
              </a:lnSpc>
              <a:spcBef>
                <a:spcPts val="1174"/>
              </a:spcBef>
              <a:buNone/>
              <a:defRPr sz="1568" baseline="0">
                <a:solidFill>
                  <a:schemeClr val="bg1"/>
                </a:solidFill>
              </a:defRPr>
            </a:lvl1pPr>
            <a:lvl2pPr marL="0" indent="0">
              <a:lnSpc>
                <a:spcPts val="1765"/>
              </a:lnSpc>
              <a:spcBef>
                <a:spcPts val="1174"/>
              </a:spcBef>
              <a:buNone/>
              <a:defRPr sz="1568"/>
            </a:lvl2pPr>
            <a:lvl3pPr marL="0" indent="0">
              <a:lnSpc>
                <a:spcPts val="1765"/>
              </a:lnSpc>
              <a:spcBef>
                <a:spcPts val="1174"/>
              </a:spcBef>
              <a:buNone/>
              <a:defRPr sz="1568"/>
            </a:lvl3pPr>
            <a:lvl4pPr marL="0" indent="0">
              <a:lnSpc>
                <a:spcPts val="1765"/>
              </a:lnSpc>
              <a:spcBef>
                <a:spcPts val="1174"/>
              </a:spcBef>
              <a:buNone/>
              <a:defRPr sz="1568"/>
            </a:lvl4pPr>
            <a:lvl5pPr marL="0" indent="0">
              <a:lnSpc>
                <a:spcPts val="1765"/>
              </a:lnSpc>
              <a:spcBef>
                <a:spcPts val="1174"/>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42834741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6" cy="3318797"/>
          </a:xfrm>
        </p:spPr>
        <p:txBody>
          <a:bodyPr lIns="146304" tIns="91440" rIns="146304" bIns="91440"/>
          <a:lstStyle>
            <a:lvl1pPr>
              <a:lnSpc>
                <a:spcPts val="6172"/>
              </a:lnSpc>
              <a:defRPr sz="5683"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918"/>
            <a:r>
              <a:rPr lang="en-US" sz="1799">
                <a:solidFill>
                  <a:srgbClr val="FFFFFF"/>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918"/>
            <a:fld id="{27258FFF-F925-446B-8502-81C933981705}" type="slidenum">
              <a:rPr lang="en-US" sz="1799" smtClean="0">
                <a:solidFill>
                  <a:srgbClr val="FFFFFF"/>
                </a:solidFill>
              </a:rPr>
              <a:pPr defTabSz="913918"/>
              <a:t>‹#›</a:t>
            </a:fld>
            <a:endParaRPr lang="en-US" sz="1799">
              <a:solidFill>
                <a:srgbClr val="FFFFFF"/>
              </a:solidFill>
            </a:endParaRPr>
          </a:p>
        </p:txBody>
      </p:sp>
      <p:sp>
        <p:nvSpPr>
          <p:cNvPr id="7" name="Text Placeholder 6"/>
          <p:cNvSpPr>
            <a:spLocks noGrp="1"/>
          </p:cNvSpPr>
          <p:nvPr>
            <p:ph type="body" sz="quarter" idx="12" hasCustomPrompt="1"/>
          </p:nvPr>
        </p:nvSpPr>
        <p:spPr>
          <a:xfrm>
            <a:off x="269240" y="3877279"/>
            <a:ext cx="5378549" cy="1954381"/>
          </a:xfrm>
        </p:spPr>
        <p:txBody>
          <a:bodyPr/>
          <a:lstStyle>
            <a:lvl1pPr marL="0" indent="0">
              <a:lnSpc>
                <a:spcPts val="1765"/>
              </a:lnSpc>
              <a:spcBef>
                <a:spcPts val="1174"/>
              </a:spcBef>
              <a:buNone/>
              <a:defRPr sz="1568" baseline="0">
                <a:solidFill>
                  <a:schemeClr val="bg1"/>
                </a:solidFill>
              </a:defRPr>
            </a:lvl1pPr>
            <a:lvl2pPr marL="0" indent="0">
              <a:lnSpc>
                <a:spcPts val="1765"/>
              </a:lnSpc>
              <a:spcBef>
                <a:spcPts val="1174"/>
              </a:spcBef>
              <a:buNone/>
              <a:defRPr sz="1568"/>
            </a:lvl2pPr>
            <a:lvl3pPr marL="0" indent="0">
              <a:lnSpc>
                <a:spcPts val="1765"/>
              </a:lnSpc>
              <a:spcBef>
                <a:spcPts val="1174"/>
              </a:spcBef>
              <a:buNone/>
              <a:defRPr sz="1568"/>
            </a:lvl3pPr>
            <a:lvl4pPr marL="0" indent="0">
              <a:lnSpc>
                <a:spcPts val="1765"/>
              </a:lnSpc>
              <a:spcBef>
                <a:spcPts val="1174"/>
              </a:spcBef>
              <a:buNone/>
              <a:defRPr sz="1568"/>
            </a:lvl4pPr>
            <a:lvl5pPr marL="0" indent="0">
              <a:lnSpc>
                <a:spcPts val="1765"/>
              </a:lnSpc>
              <a:spcBef>
                <a:spcPts val="1174"/>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262434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793104"/>
          </a:xfrm>
        </p:spPr>
        <p:txBody>
          <a:bodyPr lIns="146304" tIns="91440" rIns="146304" bIns="91440"/>
          <a:lstStyle>
            <a:lvl1pPr>
              <a:lnSpc>
                <a:spcPts val="6172"/>
              </a:lnSpc>
              <a:defRPr sz="5683"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p>
            <a:pPr defTabSz="913918"/>
            <a:r>
              <a:rPr lang="en-US" sz="1799">
                <a:solidFill>
                  <a:srgbClr val="505050"/>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p>
            <a:pPr defTabSz="913918"/>
            <a:fld id="{27258FFF-F925-446B-8502-81C933981705}" type="slidenum">
              <a:rPr lang="en-US" sz="1799" smtClean="0">
                <a:solidFill>
                  <a:srgbClr val="505050"/>
                </a:solidFill>
              </a:rPr>
              <a:pPr defTabSz="913918"/>
              <a:t>‹#›</a:t>
            </a:fld>
            <a:endParaRPr lang="en-US" sz="1799">
              <a:solidFill>
                <a:srgbClr val="505050"/>
              </a:solidFill>
            </a:endParaRPr>
          </a:p>
        </p:txBody>
      </p:sp>
      <p:sp>
        <p:nvSpPr>
          <p:cNvPr id="7" name="Text Placeholder 6"/>
          <p:cNvSpPr>
            <a:spLocks noGrp="1"/>
          </p:cNvSpPr>
          <p:nvPr>
            <p:ph type="body" sz="quarter" idx="12" hasCustomPrompt="1"/>
          </p:nvPr>
        </p:nvSpPr>
        <p:spPr>
          <a:xfrm>
            <a:off x="269239" y="2801421"/>
            <a:ext cx="7519275" cy="2896984"/>
          </a:xfrm>
        </p:spPr>
        <p:txBody>
          <a:bodyPr/>
          <a:lstStyle>
            <a:lvl1pPr marL="0" indent="0">
              <a:lnSpc>
                <a:spcPts val="2548"/>
              </a:lnSpc>
              <a:spcBef>
                <a:spcPts val="2940"/>
              </a:spcBef>
              <a:buNone/>
              <a:defRPr sz="2352" baseline="0">
                <a:latin typeface="+mn-lt"/>
              </a:defRPr>
            </a:lvl1pPr>
            <a:lvl2pPr marL="0" indent="0">
              <a:lnSpc>
                <a:spcPts val="1765"/>
              </a:lnSpc>
              <a:spcBef>
                <a:spcPts val="1174"/>
              </a:spcBef>
              <a:buNone/>
              <a:defRPr sz="1568"/>
            </a:lvl2pPr>
            <a:lvl3pPr marL="0" indent="0">
              <a:lnSpc>
                <a:spcPts val="1765"/>
              </a:lnSpc>
              <a:spcBef>
                <a:spcPts val="1174"/>
              </a:spcBef>
              <a:buNone/>
              <a:defRPr sz="1568"/>
            </a:lvl3pPr>
            <a:lvl4pPr marL="0" indent="0">
              <a:lnSpc>
                <a:spcPts val="1765"/>
              </a:lnSpc>
              <a:spcBef>
                <a:spcPts val="1174"/>
              </a:spcBef>
              <a:buNone/>
              <a:defRPr sz="1568"/>
            </a:lvl4pPr>
            <a:lvl5pPr marL="0" indent="0">
              <a:lnSpc>
                <a:spcPts val="1765"/>
              </a:lnSpc>
              <a:spcBef>
                <a:spcPts val="1174"/>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8225332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793104"/>
          </a:xfrm>
        </p:spPr>
        <p:txBody>
          <a:bodyPr lIns="146304" tIns="91440" rIns="146304" bIns="91440"/>
          <a:lstStyle>
            <a:lvl1pPr>
              <a:lnSpc>
                <a:spcPts val="6172"/>
              </a:lnSpc>
              <a:defRPr sz="5683"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918"/>
            <a:r>
              <a:rPr lang="en-US" sz="1799">
                <a:solidFill>
                  <a:srgbClr val="FFFFFF"/>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918"/>
            <a:fld id="{27258FFF-F925-446B-8502-81C933981705}" type="slidenum">
              <a:rPr lang="en-US" sz="1799" smtClean="0">
                <a:solidFill>
                  <a:srgbClr val="FFFFFF"/>
                </a:solidFill>
              </a:rPr>
              <a:pPr defTabSz="913918"/>
              <a:t>‹#›</a:t>
            </a:fld>
            <a:endParaRPr lang="en-US" sz="1799">
              <a:solidFill>
                <a:srgbClr val="FFFFFF"/>
              </a:solidFill>
            </a:endParaRPr>
          </a:p>
        </p:txBody>
      </p:sp>
      <p:sp>
        <p:nvSpPr>
          <p:cNvPr id="7" name="Text Placeholder 6"/>
          <p:cNvSpPr>
            <a:spLocks noGrp="1"/>
          </p:cNvSpPr>
          <p:nvPr>
            <p:ph type="body" sz="quarter" idx="12" hasCustomPrompt="1"/>
          </p:nvPr>
        </p:nvSpPr>
        <p:spPr>
          <a:xfrm>
            <a:off x="269239" y="2801421"/>
            <a:ext cx="7519275" cy="2896984"/>
          </a:xfrm>
        </p:spPr>
        <p:txBody>
          <a:bodyPr/>
          <a:lstStyle>
            <a:lvl1pPr marL="0" indent="0">
              <a:lnSpc>
                <a:spcPts val="2548"/>
              </a:lnSpc>
              <a:spcBef>
                <a:spcPts val="2940"/>
              </a:spcBef>
              <a:buNone/>
              <a:defRPr sz="2352" baseline="0">
                <a:solidFill>
                  <a:schemeClr val="bg1"/>
                </a:solidFill>
                <a:latin typeface="+mn-lt"/>
              </a:defRPr>
            </a:lvl1pPr>
            <a:lvl2pPr marL="0" indent="0">
              <a:lnSpc>
                <a:spcPts val="1765"/>
              </a:lnSpc>
              <a:spcBef>
                <a:spcPts val="1174"/>
              </a:spcBef>
              <a:buNone/>
              <a:defRPr sz="1568"/>
            </a:lvl2pPr>
            <a:lvl3pPr marL="0" indent="0">
              <a:lnSpc>
                <a:spcPts val="1765"/>
              </a:lnSpc>
              <a:spcBef>
                <a:spcPts val="1174"/>
              </a:spcBef>
              <a:buNone/>
              <a:defRPr sz="1568"/>
            </a:lvl3pPr>
            <a:lvl4pPr marL="0" indent="0">
              <a:lnSpc>
                <a:spcPts val="1765"/>
              </a:lnSpc>
              <a:spcBef>
                <a:spcPts val="1174"/>
              </a:spcBef>
              <a:buNone/>
              <a:defRPr sz="1568"/>
            </a:lvl4pPr>
            <a:lvl5pPr marL="0" indent="0">
              <a:lnSpc>
                <a:spcPts val="1765"/>
              </a:lnSpc>
              <a:spcBef>
                <a:spcPts val="1174"/>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66496542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793104"/>
          </a:xfrm>
        </p:spPr>
        <p:txBody>
          <a:bodyPr lIns="146304" tIns="91440" rIns="146304" bIns="91440"/>
          <a:lstStyle>
            <a:lvl1pPr>
              <a:lnSpc>
                <a:spcPts val="6172"/>
              </a:lnSpc>
              <a:defRPr sz="5683"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918"/>
            <a:r>
              <a:rPr lang="en-US" sz="1799">
                <a:solidFill>
                  <a:srgbClr val="FFFFFF"/>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918"/>
            <a:fld id="{27258FFF-F925-446B-8502-81C933981705}" type="slidenum">
              <a:rPr lang="en-US" sz="1799" smtClean="0">
                <a:solidFill>
                  <a:srgbClr val="FFFFFF"/>
                </a:solidFill>
              </a:rPr>
              <a:pPr defTabSz="913918"/>
              <a:t>‹#›</a:t>
            </a:fld>
            <a:endParaRPr lang="en-US" sz="1799">
              <a:solidFill>
                <a:srgbClr val="FFFFFF"/>
              </a:solidFill>
            </a:endParaRPr>
          </a:p>
        </p:txBody>
      </p:sp>
      <p:sp>
        <p:nvSpPr>
          <p:cNvPr id="7" name="Text Placeholder 6"/>
          <p:cNvSpPr>
            <a:spLocks noGrp="1"/>
          </p:cNvSpPr>
          <p:nvPr>
            <p:ph type="body" sz="quarter" idx="12" hasCustomPrompt="1"/>
          </p:nvPr>
        </p:nvSpPr>
        <p:spPr>
          <a:xfrm>
            <a:off x="269239" y="2801421"/>
            <a:ext cx="7519275" cy="2896984"/>
          </a:xfrm>
        </p:spPr>
        <p:txBody>
          <a:bodyPr/>
          <a:lstStyle>
            <a:lvl1pPr marL="0" indent="0">
              <a:lnSpc>
                <a:spcPts val="2548"/>
              </a:lnSpc>
              <a:spcBef>
                <a:spcPts val="2940"/>
              </a:spcBef>
              <a:buNone/>
              <a:defRPr sz="2352" baseline="0">
                <a:solidFill>
                  <a:schemeClr val="bg1"/>
                </a:solidFill>
                <a:latin typeface="+mn-lt"/>
              </a:defRPr>
            </a:lvl1pPr>
            <a:lvl2pPr marL="0" indent="0">
              <a:lnSpc>
                <a:spcPts val="1765"/>
              </a:lnSpc>
              <a:spcBef>
                <a:spcPts val="1174"/>
              </a:spcBef>
              <a:buNone/>
              <a:defRPr sz="1568"/>
            </a:lvl2pPr>
            <a:lvl3pPr marL="0" indent="0">
              <a:lnSpc>
                <a:spcPts val="1765"/>
              </a:lnSpc>
              <a:spcBef>
                <a:spcPts val="1174"/>
              </a:spcBef>
              <a:buNone/>
              <a:defRPr sz="1568"/>
            </a:lvl3pPr>
            <a:lvl4pPr marL="0" indent="0">
              <a:lnSpc>
                <a:spcPts val="1765"/>
              </a:lnSpc>
              <a:spcBef>
                <a:spcPts val="1174"/>
              </a:spcBef>
              <a:buNone/>
              <a:defRPr sz="1568"/>
            </a:lvl4pPr>
            <a:lvl5pPr marL="0" indent="0">
              <a:lnSpc>
                <a:spcPts val="1765"/>
              </a:lnSpc>
              <a:spcBef>
                <a:spcPts val="1174"/>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31390933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2"/>
              </a:lnSpc>
              <a:defRPr sz="5683"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p>
            <a:pPr defTabSz="913918"/>
            <a:r>
              <a:rPr lang="en-US" sz="1799">
                <a:solidFill>
                  <a:srgbClr val="505050"/>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p>
            <a:pPr defTabSz="913918"/>
            <a:fld id="{27258FFF-F925-446B-8502-81C933981705}" type="slidenum">
              <a:rPr lang="en-US" sz="1799" smtClean="0">
                <a:solidFill>
                  <a:srgbClr val="505050"/>
                </a:solidFill>
              </a:rPr>
              <a:pPr defTabSz="913918"/>
              <a:t>‹#›</a:t>
            </a:fld>
            <a:endParaRPr lang="en-US" sz="1799">
              <a:solidFill>
                <a:srgbClr val="505050"/>
              </a:solidFill>
            </a:endParaRPr>
          </a:p>
        </p:txBody>
      </p:sp>
      <p:sp>
        <p:nvSpPr>
          <p:cNvPr id="8" name="Text Placeholder 7"/>
          <p:cNvSpPr>
            <a:spLocks noGrp="1"/>
          </p:cNvSpPr>
          <p:nvPr>
            <p:ph type="body" sz="quarter" idx="13" hasCustomPrompt="1"/>
          </p:nvPr>
        </p:nvSpPr>
        <p:spPr>
          <a:xfrm>
            <a:off x="269238" y="2084173"/>
            <a:ext cx="8964248" cy="2701124"/>
          </a:xfrm>
        </p:spPr>
        <p:txBody>
          <a:bodyPr/>
          <a:lstStyle>
            <a:lvl1pPr marL="228646" indent="-228646">
              <a:spcBef>
                <a:spcPts val="1174"/>
              </a:spcBef>
              <a:defRPr sz="2548">
                <a:latin typeface="+mn-lt"/>
              </a:defRPr>
            </a:lvl1pPr>
            <a:lvl2pPr marL="676605" indent="-228646">
              <a:spcBef>
                <a:spcPts val="1174"/>
              </a:spcBef>
              <a:buSzPct val="100000"/>
              <a:buFont typeface="Segoe UI" pitchFamily="34" charset="0"/>
              <a:buChar char="‐"/>
              <a:defRPr/>
            </a:lvl2pPr>
            <a:lvl3pPr marL="1124565" indent="-228646">
              <a:spcBef>
                <a:spcPts val="1174"/>
              </a:spcBef>
              <a:buFont typeface="Wingdings" pitchFamily="2" charset="2"/>
              <a:buChar char="§"/>
              <a:defRPr/>
            </a:lvl3pPr>
            <a:lvl4pPr marL="1567858" indent="-335970">
              <a:spcBef>
                <a:spcPts val="1174"/>
              </a:spcBef>
              <a:buFont typeface="+mj-lt"/>
              <a:buAutoNum type="arabicPeriod"/>
              <a:defRPr/>
            </a:lvl4pPr>
            <a:lvl5pPr marL="1906939" indent="-335970">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461778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4"/>
            <a:ext cx="3859607" cy="134483"/>
          </a:xfrm>
          <a:prstGeom prst="rect">
            <a:avLst/>
          </a:prstGeom>
        </p:spPr>
        <p:txBody>
          <a:bodyPr/>
          <a:lstStyle/>
          <a:p>
            <a:pPr defTabSz="913918"/>
            <a:r>
              <a:rPr lang="en-US" sz="1799">
                <a:solidFill>
                  <a:srgbClr val="505050"/>
                </a:solidFill>
              </a:rPr>
              <a:t>Microsoft Confidential</a:t>
            </a:r>
          </a:p>
        </p:txBody>
      </p:sp>
      <p:sp>
        <p:nvSpPr>
          <p:cNvPr id="3" name="Slide Number Placeholder 2"/>
          <p:cNvSpPr>
            <a:spLocks noGrp="1"/>
          </p:cNvSpPr>
          <p:nvPr>
            <p:ph type="sldNum" sz="quarter" idx="13"/>
          </p:nvPr>
        </p:nvSpPr>
        <p:spPr>
          <a:xfrm>
            <a:off x="11367171" y="6437244"/>
            <a:ext cx="555596" cy="134483"/>
          </a:xfrm>
          <a:prstGeom prst="rect">
            <a:avLst/>
          </a:prstGeom>
        </p:spPr>
        <p:txBody>
          <a:bodyPr/>
          <a:lstStyle/>
          <a:p>
            <a:pPr defTabSz="913918"/>
            <a:fld id="{27258FFF-F925-446B-8502-81C933981705}" type="slidenum">
              <a:rPr lang="en-US" sz="1799" smtClean="0">
                <a:solidFill>
                  <a:srgbClr val="505050"/>
                </a:solidFill>
              </a:rPr>
              <a:pPr defTabSz="913918"/>
              <a:t>‹#›</a:t>
            </a:fld>
            <a:endParaRPr lang="en-US" sz="1799">
              <a:solidFill>
                <a:srgbClr val="505050"/>
              </a:solidFill>
            </a:endParaRPr>
          </a:p>
        </p:txBody>
      </p:sp>
      <p:sp>
        <p:nvSpPr>
          <p:cNvPr id="8" name="Text Placeholder 4"/>
          <p:cNvSpPr>
            <a:spLocks noGrp="1"/>
          </p:cNvSpPr>
          <p:nvPr>
            <p:ph type="body" sz="quarter" idx="11"/>
          </p:nvPr>
        </p:nvSpPr>
        <p:spPr>
          <a:xfrm>
            <a:off x="269241" y="348573"/>
            <a:ext cx="6274974" cy="670440"/>
          </a:xfrm>
        </p:spPr>
        <p:txBody>
          <a:bodyPr lIns="146304" tIns="109728" rIns="146304" bIns="109728" anchor="t" anchorCtr="0"/>
          <a:lstStyle>
            <a:lvl1pPr marL="0" indent="0">
              <a:lnSpc>
                <a:spcPts val="3527"/>
              </a:lnSpc>
              <a:buFontTx/>
              <a:buNone/>
              <a:defRPr sz="3527">
                <a:solidFill>
                  <a:schemeClr val="tx2"/>
                </a:solidFill>
                <a:latin typeface="+mj-lt"/>
              </a:defRPr>
            </a:lvl1pPr>
            <a:lvl2pPr marL="335937" indent="0">
              <a:buFontTx/>
              <a:buNone/>
              <a:defRPr sz="3527">
                <a:latin typeface="Segoe Pro Light"/>
              </a:defRPr>
            </a:lvl2pPr>
            <a:lvl3pPr marL="559894" indent="0">
              <a:buFontTx/>
              <a:buNone/>
              <a:defRPr sz="3527">
                <a:latin typeface="Segoe Pro Light"/>
              </a:defRPr>
            </a:lvl3pPr>
            <a:lvl4pPr marL="783852" indent="0">
              <a:buFontTx/>
              <a:buNone/>
              <a:defRPr sz="3527">
                <a:latin typeface="Segoe Pro Light"/>
              </a:defRPr>
            </a:lvl4pPr>
            <a:lvl5pPr marL="1007808" indent="0">
              <a:buFontTx/>
              <a:buNone/>
              <a:defRPr sz="3527">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1" y="2084174"/>
            <a:ext cx="3137514" cy="1279581"/>
          </a:xfrm>
        </p:spPr>
        <p:txBody>
          <a:bodyPr/>
          <a:lstStyle>
            <a:lvl1pPr marL="0" indent="0">
              <a:lnSpc>
                <a:spcPct val="100000"/>
              </a:lnSpc>
              <a:spcBef>
                <a:spcPts val="0"/>
              </a:spcBef>
              <a:spcAft>
                <a:spcPts val="2940"/>
              </a:spcAft>
              <a:buNone/>
              <a:defRPr sz="1765">
                <a:latin typeface="+mn-lt"/>
              </a:defRPr>
            </a:lvl1pPr>
            <a:lvl2pPr marL="3110" indent="0">
              <a:lnSpc>
                <a:spcPts val="1420"/>
              </a:lnSpc>
              <a:spcBef>
                <a:spcPts val="0"/>
              </a:spcBef>
              <a:spcAft>
                <a:spcPts val="1174"/>
              </a:spcAft>
              <a:buNone/>
              <a:defRPr sz="1273"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904942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201453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4"/>
            <a:ext cx="12192000" cy="727571"/>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a:xfrm>
            <a:off x="448213" y="6437244"/>
            <a:ext cx="3859607" cy="134483"/>
          </a:xfrm>
          <a:prstGeom prst="rect">
            <a:avLst/>
          </a:prstGeom>
        </p:spPr>
        <p:txBody>
          <a:bodyPr/>
          <a:lstStyle/>
          <a:p>
            <a:pPr defTabSz="913918"/>
            <a:r>
              <a:rPr lang="en-US" sz="1799">
                <a:solidFill>
                  <a:srgbClr val="505050"/>
                </a:solidFill>
              </a:rPr>
              <a:t>Microsoft Confidential</a:t>
            </a:r>
          </a:p>
        </p:txBody>
      </p:sp>
      <p:sp>
        <p:nvSpPr>
          <p:cNvPr id="5" name="Slide Number Placeholder 4"/>
          <p:cNvSpPr>
            <a:spLocks noGrp="1"/>
          </p:cNvSpPr>
          <p:nvPr>
            <p:ph type="sldNum" sz="quarter" idx="13"/>
          </p:nvPr>
        </p:nvSpPr>
        <p:spPr>
          <a:xfrm>
            <a:off x="11367171" y="6437244"/>
            <a:ext cx="555596" cy="134483"/>
          </a:xfrm>
          <a:prstGeom prst="rect">
            <a:avLst/>
          </a:prstGeom>
        </p:spPr>
        <p:txBody>
          <a:bodyPr/>
          <a:lstStyle/>
          <a:p>
            <a:pPr defTabSz="913918"/>
            <a:fld id="{27258FFF-F925-446B-8502-81C933981705}" type="slidenum">
              <a:rPr lang="en-US" sz="1799" smtClean="0">
                <a:solidFill>
                  <a:srgbClr val="505050"/>
                </a:solidFill>
              </a:rPr>
              <a:pPr defTabSz="913918"/>
              <a:t>‹#›</a:t>
            </a:fld>
            <a:endParaRPr lang="en-US" sz="1799">
              <a:solidFill>
                <a:srgbClr val="505050"/>
              </a:solidFill>
            </a:endParaRPr>
          </a:p>
        </p:txBody>
      </p:sp>
      <p:sp>
        <p:nvSpPr>
          <p:cNvPr id="9" name="Text Placeholder 8"/>
          <p:cNvSpPr>
            <a:spLocks noGrp="1"/>
          </p:cNvSpPr>
          <p:nvPr>
            <p:ph type="body" sz="quarter" idx="14"/>
          </p:nvPr>
        </p:nvSpPr>
        <p:spPr>
          <a:xfrm>
            <a:off x="269240" y="1218286"/>
            <a:ext cx="4930336" cy="2006703"/>
          </a:xfrm>
        </p:spPr>
        <p:txBody>
          <a:bodyPr lIns="146304" tIns="91440" rIns="146304" bIns="91440"/>
          <a:lstStyle>
            <a:lvl1pPr marL="0" indent="0">
              <a:lnSpc>
                <a:spcPts val="2843"/>
              </a:lnSpc>
              <a:spcBef>
                <a:spcPts val="0"/>
              </a:spcBef>
              <a:spcAft>
                <a:spcPts val="2352"/>
              </a:spcAft>
              <a:buNone/>
              <a:defRPr lang="en-US" sz="2352" kern="1200" spc="0" baseline="0">
                <a:solidFill>
                  <a:schemeClr val="bg1"/>
                </a:solidFill>
                <a:latin typeface="+mj-lt"/>
                <a:ea typeface="+mn-ea"/>
                <a:cs typeface="+mn-cs"/>
              </a:defRPr>
            </a:lvl1pPr>
            <a:lvl2pPr marL="335970" indent="0">
              <a:buNone/>
              <a:defRPr/>
            </a:lvl2pPr>
            <a:lvl3pPr marL="559949" indent="0">
              <a:buNone/>
              <a:defRPr/>
            </a:lvl3pPr>
            <a:lvl4pPr marL="783930" indent="0">
              <a:buNone/>
              <a:defRPr/>
            </a:lvl4pPr>
            <a:lvl5pPr marL="1007908" indent="0">
              <a:buNone/>
              <a:defRPr/>
            </a:lvl5pPr>
          </a:lstStyle>
          <a:p>
            <a:pPr marL="0" marR="0" lvl="0" indent="0" algn="l" defTabSz="91389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89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89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89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891"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285646993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4"/>
            <a:ext cx="3859607" cy="134483"/>
          </a:xfrm>
          <a:prstGeom prst="rect">
            <a:avLst/>
          </a:prstGeom>
        </p:spPr>
        <p:txBody>
          <a:bodyPr/>
          <a:lstStyle/>
          <a:p>
            <a:pPr defTabSz="913918"/>
            <a:r>
              <a:rPr lang="en-US" sz="1799">
                <a:solidFill>
                  <a:srgbClr val="505050"/>
                </a:solidFill>
              </a:rPr>
              <a:t>Microsoft Confidential</a:t>
            </a:r>
          </a:p>
        </p:txBody>
      </p:sp>
      <p:sp>
        <p:nvSpPr>
          <p:cNvPr id="3" name="Slide Number Placeholder 2"/>
          <p:cNvSpPr>
            <a:spLocks noGrp="1"/>
          </p:cNvSpPr>
          <p:nvPr>
            <p:ph type="sldNum" sz="quarter" idx="13"/>
          </p:nvPr>
        </p:nvSpPr>
        <p:spPr>
          <a:xfrm>
            <a:off x="11367171" y="6437244"/>
            <a:ext cx="555596" cy="134483"/>
          </a:xfrm>
          <a:prstGeom prst="rect">
            <a:avLst/>
          </a:prstGeom>
        </p:spPr>
        <p:txBody>
          <a:bodyPr/>
          <a:lstStyle/>
          <a:p>
            <a:pPr defTabSz="913918"/>
            <a:fld id="{27258FFF-F925-446B-8502-81C933981705}" type="slidenum">
              <a:rPr lang="en-US" sz="1799" smtClean="0">
                <a:solidFill>
                  <a:srgbClr val="505050"/>
                </a:solidFill>
              </a:rPr>
              <a:pPr defTabSz="913918"/>
              <a:t>‹#›</a:t>
            </a:fld>
            <a:endParaRPr lang="en-US" sz="1799">
              <a:solidFill>
                <a:srgbClr val="505050"/>
              </a:solidFill>
            </a:endParaRPr>
          </a:p>
        </p:txBody>
      </p:sp>
      <p:sp>
        <p:nvSpPr>
          <p:cNvPr id="9" name="Text Placeholder 4"/>
          <p:cNvSpPr>
            <a:spLocks noGrp="1"/>
          </p:cNvSpPr>
          <p:nvPr>
            <p:ph type="body" sz="quarter" idx="10"/>
          </p:nvPr>
        </p:nvSpPr>
        <p:spPr>
          <a:xfrm>
            <a:off x="269418" y="271608"/>
            <a:ext cx="6274792" cy="641714"/>
          </a:xfrm>
        </p:spPr>
        <p:txBody>
          <a:bodyPr lIns="182880" tIns="146304" rIns="182880" bIns="146304" anchor="ctr" anchorCtr="0"/>
          <a:lstStyle>
            <a:lvl1pPr marL="0" indent="0">
              <a:lnSpc>
                <a:spcPts val="2744"/>
              </a:lnSpc>
              <a:spcBef>
                <a:spcPts val="0"/>
              </a:spcBef>
              <a:buFontTx/>
              <a:buNone/>
              <a:defRPr sz="2352">
                <a:solidFill>
                  <a:schemeClr val="tx2"/>
                </a:solidFill>
                <a:latin typeface="+mj-lt"/>
              </a:defRPr>
            </a:lvl1pPr>
            <a:lvl2pPr marL="335937" indent="0">
              <a:buFontTx/>
              <a:buNone/>
              <a:defRPr sz="2352">
                <a:latin typeface="Segoe Pro Light"/>
              </a:defRPr>
            </a:lvl2pPr>
            <a:lvl3pPr marL="559894" indent="0">
              <a:buFontTx/>
              <a:buNone/>
              <a:defRPr sz="2352">
                <a:latin typeface="Segoe Pro Light"/>
              </a:defRPr>
            </a:lvl3pPr>
            <a:lvl4pPr marL="783852" indent="0">
              <a:buFontTx/>
              <a:buNone/>
              <a:defRPr sz="2352">
                <a:latin typeface="Segoe Pro Light"/>
              </a:defRPr>
            </a:lvl4pPr>
            <a:lvl5pPr marL="1007808" indent="0">
              <a:buFontTx/>
              <a:buNone/>
              <a:defRPr sz="2352">
                <a:latin typeface="Segoe Pro Light"/>
              </a:defRPr>
            </a:lvl5pPr>
          </a:lstStyle>
          <a:p>
            <a:pPr lvl="0"/>
            <a:r>
              <a:rPr lang="en-US"/>
              <a:t>Click to edit Master text styles</a:t>
            </a:r>
          </a:p>
        </p:txBody>
      </p:sp>
    </p:spTree>
    <p:extLst>
      <p:ext uri="{BB962C8B-B14F-4D97-AF65-F5344CB8AC3E}">
        <p14:creationId xmlns:p14="http://schemas.microsoft.com/office/powerpoint/2010/main" val="271473365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5" y="1470579"/>
            <a:ext cx="8082585" cy="836319"/>
          </a:xfrm>
        </p:spPr>
        <p:txBody>
          <a:bodyPr lIns="146304" tIns="91440" rIns="146304" bIns="91440"/>
          <a:lstStyle>
            <a:lvl1pPr marL="0" indent="0">
              <a:lnSpc>
                <a:spcPct val="90000"/>
              </a:lnSpc>
              <a:buFontTx/>
              <a:buNone/>
              <a:defRPr sz="4703">
                <a:solidFill>
                  <a:schemeClr val="tx2"/>
                </a:solidFill>
                <a:latin typeface="+mj-lt"/>
              </a:defRPr>
            </a:lvl1pPr>
            <a:lvl2pPr marL="335937" indent="0">
              <a:buFontTx/>
              <a:buNone/>
              <a:defRPr sz="3527">
                <a:latin typeface="Segoe Pro Light"/>
              </a:defRPr>
            </a:lvl2pPr>
            <a:lvl3pPr marL="559894" indent="0">
              <a:buFontTx/>
              <a:buNone/>
              <a:defRPr sz="3527">
                <a:latin typeface="Segoe Pro Light"/>
              </a:defRPr>
            </a:lvl3pPr>
            <a:lvl4pPr marL="783852" indent="0">
              <a:buFontTx/>
              <a:buNone/>
              <a:defRPr sz="3527">
                <a:latin typeface="Segoe Pro Light"/>
              </a:defRPr>
            </a:lvl4pPr>
            <a:lvl5pPr marL="1007808" indent="0">
              <a:buFontTx/>
              <a:buNone/>
              <a:defRPr sz="3527">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3" y="6437244"/>
            <a:ext cx="3859607" cy="134483"/>
          </a:xfrm>
          <a:prstGeom prst="rect">
            <a:avLst/>
          </a:prstGeom>
        </p:spPr>
        <p:txBody>
          <a:bodyPr/>
          <a:lstStyle/>
          <a:p>
            <a:pPr defTabSz="913918"/>
            <a:r>
              <a:rPr lang="en-US" sz="1799">
                <a:solidFill>
                  <a:srgbClr val="505050"/>
                </a:solidFill>
              </a:rPr>
              <a:t>Microsoft Confidential</a:t>
            </a:r>
          </a:p>
        </p:txBody>
      </p:sp>
      <p:sp>
        <p:nvSpPr>
          <p:cNvPr id="3" name="Slide Number Placeholder 2"/>
          <p:cNvSpPr>
            <a:spLocks noGrp="1"/>
          </p:cNvSpPr>
          <p:nvPr>
            <p:ph type="sldNum" sz="quarter" idx="15"/>
          </p:nvPr>
        </p:nvSpPr>
        <p:spPr>
          <a:xfrm>
            <a:off x="11367171" y="6437244"/>
            <a:ext cx="555596" cy="134483"/>
          </a:xfrm>
          <a:prstGeom prst="rect">
            <a:avLst/>
          </a:prstGeom>
        </p:spPr>
        <p:txBody>
          <a:bodyPr/>
          <a:lstStyle/>
          <a:p>
            <a:pPr defTabSz="913918"/>
            <a:fld id="{27258FFF-F925-446B-8502-81C933981705}" type="slidenum">
              <a:rPr lang="en-US" sz="1799" smtClean="0">
                <a:solidFill>
                  <a:srgbClr val="505050"/>
                </a:solidFill>
              </a:rPr>
              <a:pPr defTabSz="913918"/>
              <a:t>‹#›</a:t>
            </a:fld>
            <a:endParaRPr lang="en-US" sz="1799">
              <a:solidFill>
                <a:srgbClr val="505050"/>
              </a:solidFill>
            </a:endParaRPr>
          </a:p>
        </p:txBody>
      </p:sp>
      <p:sp>
        <p:nvSpPr>
          <p:cNvPr id="10" name="Text Placeholder 4"/>
          <p:cNvSpPr>
            <a:spLocks noGrp="1"/>
          </p:cNvSpPr>
          <p:nvPr>
            <p:ph type="body" sz="quarter" idx="10"/>
          </p:nvPr>
        </p:nvSpPr>
        <p:spPr>
          <a:xfrm>
            <a:off x="269418" y="271608"/>
            <a:ext cx="6274792" cy="641714"/>
          </a:xfrm>
        </p:spPr>
        <p:txBody>
          <a:bodyPr lIns="182880" tIns="146304" rIns="182880" bIns="146304" anchor="ctr" anchorCtr="0"/>
          <a:lstStyle>
            <a:lvl1pPr marL="0" indent="0">
              <a:lnSpc>
                <a:spcPts val="2744"/>
              </a:lnSpc>
              <a:spcBef>
                <a:spcPts val="0"/>
              </a:spcBef>
              <a:buFontTx/>
              <a:buNone/>
              <a:defRPr sz="2352">
                <a:solidFill>
                  <a:schemeClr val="tx2"/>
                </a:solidFill>
                <a:latin typeface="+mj-lt"/>
              </a:defRPr>
            </a:lvl1pPr>
            <a:lvl2pPr marL="335937" indent="0">
              <a:buFontTx/>
              <a:buNone/>
              <a:defRPr sz="2352">
                <a:latin typeface="Segoe Pro Light"/>
              </a:defRPr>
            </a:lvl2pPr>
            <a:lvl3pPr marL="559894" indent="0">
              <a:buFontTx/>
              <a:buNone/>
              <a:defRPr sz="2352">
                <a:latin typeface="Segoe Pro Light"/>
              </a:defRPr>
            </a:lvl3pPr>
            <a:lvl4pPr marL="783852" indent="0">
              <a:buFontTx/>
              <a:buNone/>
              <a:defRPr sz="2352">
                <a:latin typeface="Segoe Pro Light"/>
              </a:defRPr>
            </a:lvl4pPr>
            <a:lvl5pPr marL="1007808" indent="0">
              <a:buFontTx/>
              <a:buNone/>
              <a:defRPr sz="2352">
                <a:latin typeface="Segoe Pro Light"/>
              </a:defRPr>
            </a:lvl5pPr>
          </a:lstStyle>
          <a:p>
            <a:pPr lvl="0"/>
            <a:r>
              <a:rPr lang="en-US"/>
              <a:t>Click to edit Master text styles</a:t>
            </a:r>
          </a:p>
        </p:txBody>
      </p:sp>
    </p:spTree>
    <p:extLst>
      <p:ext uri="{BB962C8B-B14F-4D97-AF65-F5344CB8AC3E}">
        <p14:creationId xmlns:p14="http://schemas.microsoft.com/office/powerpoint/2010/main" val="21101227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271608"/>
            <a:ext cx="6274790" cy="641714"/>
          </a:xfrm>
        </p:spPr>
        <p:txBody>
          <a:bodyPr lIns="182880" tIns="146304" rIns="182880" bIns="146304" anchor="ctr" anchorCtr="0"/>
          <a:lstStyle>
            <a:lvl1pPr marL="0" indent="0">
              <a:lnSpc>
                <a:spcPts val="2744"/>
              </a:lnSpc>
              <a:spcBef>
                <a:spcPts val="0"/>
              </a:spcBef>
              <a:buFontTx/>
              <a:buNone/>
              <a:defRPr sz="2352">
                <a:solidFill>
                  <a:schemeClr val="tx2"/>
                </a:solidFill>
                <a:latin typeface="+mj-lt"/>
              </a:defRPr>
            </a:lvl1pPr>
            <a:lvl2pPr marL="335937" indent="0">
              <a:buFontTx/>
              <a:buNone/>
              <a:defRPr sz="2352">
                <a:latin typeface="Segoe Pro Light"/>
              </a:defRPr>
            </a:lvl2pPr>
            <a:lvl3pPr marL="559894" indent="0">
              <a:buFontTx/>
              <a:buNone/>
              <a:defRPr sz="2352">
                <a:latin typeface="Segoe Pro Light"/>
              </a:defRPr>
            </a:lvl3pPr>
            <a:lvl4pPr marL="783852" indent="0">
              <a:buFontTx/>
              <a:buNone/>
              <a:defRPr sz="2352">
                <a:latin typeface="Segoe Pro Light"/>
              </a:defRPr>
            </a:lvl4pPr>
            <a:lvl5pPr marL="1007808"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2">
                <a:solidFill>
                  <a:schemeClr val="tx2"/>
                </a:solidFill>
                <a:latin typeface="+mj-lt"/>
              </a:defRPr>
            </a:lvl1pPr>
            <a:lvl2pPr marL="335937" indent="0">
              <a:buFontTx/>
              <a:buNone/>
              <a:defRPr/>
            </a:lvl2pPr>
            <a:lvl3pPr marL="559894" indent="0">
              <a:buFontTx/>
              <a:buNone/>
              <a:defRPr/>
            </a:lvl3pPr>
            <a:lvl4pPr marL="783852" indent="0">
              <a:buFontTx/>
              <a:buNone/>
              <a:defRPr/>
            </a:lvl4pPr>
            <a:lvl5pPr marL="1007808"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7" y="1070596"/>
            <a:ext cx="2688995" cy="2689656"/>
          </a:xfrm>
        </p:spPr>
        <p:txBody>
          <a:bodyPr lIns="146304" tIns="91440" rIns="146304" bIns="91440">
            <a:noAutofit/>
          </a:bodyPr>
          <a:lstStyle>
            <a:lvl1pPr marL="0" indent="0">
              <a:buFontTx/>
              <a:buNone/>
              <a:defRPr sz="2352">
                <a:solidFill>
                  <a:schemeClr val="tx2"/>
                </a:solidFill>
                <a:latin typeface="+mj-lt"/>
              </a:defRPr>
            </a:lvl1pPr>
            <a:lvl2pPr marL="335937" indent="0">
              <a:buFontTx/>
              <a:buNone/>
              <a:defRPr/>
            </a:lvl2pPr>
            <a:lvl3pPr marL="559894" indent="0">
              <a:buFontTx/>
              <a:buNone/>
              <a:defRPr/>
            </a:lvl3pPr>
            <a:lvl4pPr marL="783852" indent="0">
              <a:buFontTx/>
              <a:buNone/>
              <a:defRPr/>
            </a:lvl4pPr>
            <a:lvl5pPr marL="1007808"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8" y="1070596"/>
            <a:ext cx="2688995" cy="2689656"/>
          </a:xfrm>
        </p:spPr>
        <p:txBody>
          <a:bodyPr lIns="146304" tIns="91440" rIns="146304" bIns="91440">
            <a:noAutofit/>
          </a:bodyPr>
          <a:lstStyle>
            <a:lvl1pPr marL="0" indent="0">
              <a:buFontTx/>
              <a:buNone/>
              <a:defRPr sz="2352">
                <a:solidFill>
                  <a:schemeClr val="tx2"/>
                </a:solidFill>
                <a:latin typeface="+mj-lt"/>
              </a:defRPr>
            </a:lvl1pPr>
            <a:lvl2pPr marL="335937" indent="0">
              <a:buFontTx/>
              <a:buNone/>
              <a:defRPr/>
            </a:lvl2pPr>
            <a:lvl3pPr marL="559894" indent="0">
              <a:buFontTx/>
              <a:buNone/>
              <a:defRPr/>
            </a:lvl3pPr>
            <a:lvl4pPr marL="783852" indent="0">
              <a:buFontTx/>
              <a:buNone/>
              <a:defRPr/>
            </a:lvl4pPr>
            <a:lvl5pPr marL="1007808"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41" y="1070596"/>
            <a:ext cx="2688995" cy="2689656"/>
          </a:xfrm>
        </p:spPr>
        <p:txBody>
          <a:bodyPr lIns="146304" tIns="91440" rIns="146304" bIns="91440">
            <a:noAutofit/>
          </a:bodyPr>
          <a:lstStyle>
            <a:lvl1pPr marL="0" indent="0">
              <a:buFontTx/>
              <a:buNone/>
              <a:defRPr sz="2352">
                <a:solidFill>
                  <a:schemeClr val="tx2"/>
                </a:solidFill>
                <a:latin typeface="+mj-lt"/>
              </a:defRPr>
            </a:lvl1pPr>
            <a:lvl2pPr marL="335937" indent="0">
              <a:buFontTx/>
              <a:buNone/>
              <a:defRPr/>
            </a:lvl2pPr>
            <a:lvl3pPr marL="559894" indent="0">
              <a:buFontTx/>
              <a:buNone/>
              <a:defRPr/>
            </a:lvl3pPr>
            <a:lvl4pPr marL="783852" indent="0">
              <a:buFontTx/>
              <a:buNone/>
              <a:defRPr/>
            </a:lvl4pPr>
            <a:lvl5pPr marL="1007808"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73"/>
            <a:ext cx="2689274" cy="2510690"/>
          </a:xfrm>
        </p:spPr>
        <p:txBody>
          <a:bodyPr lIns="182880" tIns="146304" bIns="146304">
            <a:noAutofit/>
          </a:bodyPr>
          <a:lstStyle>
            <a:lvl1pPr marL="0" indent="0">
              <a:lnSpc>
                <a:spcPct val="90000"/>
              </a:lnSpc>
              <a:spcBef>
                <a:spcPts val="295"/>
              </a:spcBef>
              <a:spcAft>
                <a:spcPts val="588"/>
              </a:spcAft>
              <a:buFontTx/>
              <a:buNone/>
              <a:defRPr sz="1174" b="0">
                <a:solidFill>
                  <a:schemeClr val="tx2"/>
                </a:solidFill>
                <a:latin typeface="+mn-lt"/>
                <a:cs typeface="Segoe Pro"/>
              </a:defRPr>
            </a:lvl1pPr>
            <a:lvl2pPr marL="335937" indent="0">
              <a:buFontTx/>
              <a:buNone/>
              <a:defRPr/>
            </a:lvl2pPr>
            <a:lvl3pPr marL="559894" indent="0">
              <a:buFontTx/>
              <a:buNone/>
              <a:defRPr/>
            </a:lvl3pPr>
            <a:lvl4pPr marL="783852" indent="0">
              <a:buFontTx/>
              <a:buNone/>
              <a:defRPr/>
            </a:lvl4pPr>
            <a:lvl5pPr marL="1007808"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20" y="3877275"/>
            <a:ext cx="2688995" cy="2510662"/>
          </a:xfrm>
        </p:spPr>
        <p:txBody>
          <a:bodyPr lIns="182880" tIns="146304" bIns="146304">
            <a:noAutofit/>
          </a:bodyPr>
          <a:lstStyle>
            <a:lvl1pPr marL="0" indent="0">
              <a:lnSpc>
                <a:spcPts val="1412"/>
              </a:lnSpc>
              <a:spcBef>
                <a:spcPts val="295"/>
              </a:spcBef>
              <a:spcAft>
                <a:spcPts val="588"/>
              </a:spcAft>
              <a:buFontTx/>
              <a:buNone/>
              <a:defRPr sz="1174" b="0">
                <a:solidFill>
                  <a:schemeClr val="tx2"/>
                </a:solidFill>
                <a:latin typeface="+mn-lt"/>
                <a:cs typeface="Segoe Pro"/>
              </a:defRPr>
            </a:lvl1pPr>
            <a:lvl2pPr marL="335937" indent="0">
              <a:buFontTx/>
              <a:buNone/>
              <a:defRPr/>
            </a:lvl2pPr>
            <a:lvl3pPr marL="559894" indent="0">
              <a:buFontTx/>
              <a:buNone/>
              <a:defRPr/>
            </a:lvl3pPr>
            <a:lvl4pPr marL="783852" indent="0">
              <a:buFontTx/>
              <a:buNone/>
              <a:defRPr/>
            </a:lvl4pPr>
            <a:lvl5pPr marL="1007808"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90" y="3877275"/>
            <a:ext cx="2688995" cy="2510662"/>
          </a:xfrm>
        </p:spPr>
        <p:txBody>
          <a:bodyPr lIns="182880" tIns="146304" bIns="146304">
            <a:noAutofit/>
          </a:bodyPr>
          <a:lstStyle>
            <a:lvl1pPr marL="0" indent="0">
              <a:lnSpc>
                <a:spcPts val="1412"/>
              </a:lnSpc>
              <a:spcBef>
                <a:spcPts val="295"/>
              </a:spcBef>
              <a:spcAft>
                <a:spcPts val="588"/>
              </a:spcAft>
              <a:buFontTx/>
              <a:buNone/>
              <a:defRPr sz="1174" b="0">
                <a:solidFill>
                  <a:schemeClr val="tx2"/>
                </a:solidFill>
                <a:latin typeface="Segoe Pro"/>
                <a:cs typeface="Segoe Pro"/>
              </a:defRPr>
            </a:lvl1pPr>
            <a:lvl2pPr marL="335937" indent="0">
              <a:buFontTx/>
              <a:buNone/>
              <a:defRPr/>
            </a:lvl2pPr>
            <a:lvl3pPr marL="559894" indent="0">
              <a:buFontTx/>
              <a:buNone/>
              <a:defRPr/>
            </a:lvl3pPr>
            <a:lvl4pPr marL="783852" indent="0">
              <a:buFontTx/>
              <a:buNone/>
              <a:defRPr/>
            </a:lvl4pPr>
            <a:lvl5pPr marL="1007808"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5" y="3877275"/>
            <a:ext cx="2688995" cy="2510662"/>
          </a:xfrm>
        </p:spPr>
        <p:txBody>
          <a:bodyPr lIns="182880" tIns="146304" bIns="146304">
            <a:noAutofit/>
          </a:bodyPr>
          <a:lstStyle>
            <a:lvl1pPr marL="0" indent="0">
              <a:lnSpc>
                <a:spcPts val="1412"/>
              </a:lnSpc>
              <a:spcBef>
                <a:spcPts val="295"/>
              </a:spcBef>
              <a:spcAft>
                <a:spcPts val="588"/>
              </a:spcAft>
              <a:buFontTx/>
              <a:buNone/>
              <a:defRPr sz="1174" b="0">
                <a:solidFill>
                  <a:schemeClr val="tx2"/>
                </a:solidFill>
                <a:latin typeface="+mn-lt"/>
                <a:cs typeface="Segoe Pro"/>
              </a:defRPr>
            </a:lvl1pPr>
            <a:lvl2pPr marL="335937" indent="0">
              <a:buFontTx/>
              <a:buNone/>
              <a:defRPr/>
            </a:lvl2pPr>
            <a:lvl3pPr marL="559894" indent="0">
              <a:buFontTx/>
              <a:buNone/>
              <a:defRPr/>
            </a:lvl3pPr>
            <a:lvl4pPr marL="783852" indent="0">
              <a:buFontTx/>
              <a:buNone/>
              <a:defRPr/>
            </a:lvl4pPr>
            <a:lvl5pPr marL="1007808"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448213" y="6437244"/>
            <a:ext cx="3859607" cy="134483"/>
          </a:xfrm>
          <a:prstGeom prst="rect">
            <a:avLst/>
          </a:prstGeom>
        </p:spPr>
        <p:txBody>
          <a:bodyPr/>
          <a:lstStyle>
            <a:lvl1pPr>
              <a:defRPr>
                <a:solidFill>
                  <a:srgbClr val="505050"/>
                </a:solidFill>
              </a:defRPr>
            </a:lvl1pPr>
          </a:lstStyle>
          <a:p>
            <a:pPr defTabSz="913918"/>
            <a:r>
              <a:rPr lang="en-US" sz="1799"/>
              <a:t>Microsoft Confidential</a:t>
            </a:r>
          </a:p>
        </p:txBody>
      </p:sp>
      <p:sp>
        <p:nvSpPr>
          <p:cNvPr id="4" name="Slide Number Placeholder 3"/>
          <p:cNvSpPr>
            <a:spLocks noGrp="1"/>
          </p:cNvSpPr>
          <p:nvPr>
            <p:ph type="sldNum" sz="quarter" idx="44"/>
          </p:nvPr>
        </p:nvSpPr>
        <p:spPr>
          <a:xfrm>
            <a:off x="11367171" y="6437244"/>
            <a:ext cx="555596" cy="134483"/>
          </a:xfrm>
          <a:prstGeom prst="rect">
            <a:avLst/>
          </a:prstGeom>
        </p:spPr>
        <p:txBody>
          <a:bodyPr/>
          <a:lstStyle>
            <a:lvl1pPr>
              <a:defRPr>
                <a:solidFill>
                  <a:srgbClr val="505050"/>
                </a:solidFill>
              </a:defRPr>
            </a:lvl1pPr>
          </a:lstStyle>
          <a:p>
            <a:pPr defTabSz="913918"/>
            <a:fld id="{27258FFF-F925-446B-8502-81C933981705}" type="slidenum">
              <a:rPr lang="en-US" sz="1799" smtClean="0"/>
              <a:pPr defTabSz="913918"/>
              <a:t>‹#›</a:t>
            </a:fld>
            <a:endParaRPr lang="en-US" sz="1799"/>
          </a:p>
        </p:txBody>
      </p:sp>
    </p:spTree>
    <p:extLst>
      <p:ext uri="{BB962C8B-B14F-4D97-AF65-F5344CB8AC3E}">
        <p14:creationId xmlns:p14="http://schemas.microsoft.com/office/powerpoint/2010/main" val="358136810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4"/>
            <a:ext cx="3859607" cy="134483"/>
          </a:xfrm>
          <a:prstGeom prst="rect">
            <a:avLst/>
          </a:prstGeom>
        </p:spPr>
        <p:txBody>
          <a:bodyPr/>
          <a:lstStyle/>
          <a:p>
            <a:pPr defTabSz="913918"/>
            <a:r>
              <a:rPr lang="en-US" sz="1799">
                <a:solidFill>
                  <a:srgbClr val="505050"/>
                </a:solidFill>
              </a:rPr>
              <a:t>Microsoft Confidential</a:t>
            </a:r>
          </a:p>
        </p:txBody>
      </p:sp>
      <p:sp>
        <p:nvSpPr>
          <p:cNvPr id="3" name="Slide Number Placeholder 2"/>
          <p:cNvSpPr>
            <a:spLocks noGrp="1"/>
          </p:cNvSpPr>
          <p:nvPr>
            <p:ph type="sldNum" sz="quarter" idx="11"/>
          </p:nvPr>
        </p:nvSpPr>
        <p:spPr>
          <a:xfrm>
            <a:off x="11367171" y="6437244"/>
            <a:ext cx="555596" cy="134483"/>
          </a:xfrm>
          <a:prstGeom prst="rect">
            <a:avLst/>
          </a:prstGeom>
        </p:spPr>
        <p:txBody>
          <a:bodyPr/>
          <a:lstStyle/>
          <a:p>
            <a:pPr defTabSz="913918"/>
            <a:fld id="{27258FFF-F925-446B-8502-81C933981705}" type="slidenum">
              <a:rPr lang="en-US" sz="1799" smtClean="0">
                <a:solidFill>
                  <a:srgbClr val="505050"/>
                </a:solidFill>
              </a:rPr>
              <a:pPr defTabSz="913918"/>
              <a:t>‹#›</a:t>
            </a:fld>
            <a:endParaRPr lang="en-US" sz="1799">
              <a:solidFill>
                <a:srgbClr val="505050"/>
              </a:solidFill>
            </a:endParaRPr>
          </a:p>
        </p:txBody>
      </p:sp>
    </p:spTree>
    <p:extLst>
      <p:ext uri="{BB962C8B-B14F-4D97-AF65-F5344CB8AC3E}">
        <p14:creationId xmlns:p14="http://schemas.microsoft.com/office/powerpoint/2010/main" val="386531281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918"/>
            <a:r>
              <a:rPr lang="en-US" sz="1799">
                <a:solidFill>
                  <a:srgbClr val="FFFFFF"/>
                </a:solidFill>
              </a:rPr>
              <a:t>Microsoft Confidential</a:t>
            </a:r>
          </a:p>
        </p:txBody>
      </p:sp>
      <p:sp>
        <p:nvSpPr>
          <p:cNvPr id="3" name="Slide Number Placeholder 2"/>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918"/>
            <a:fld id="{27258FFF-F925-446B-8502-81C933981705}" type="slidenum">
              <a:rPr lang="en-US" sz="1799" smtClean="0">
                <a:solidFill>
                  <a:srgbClr val="FFFFFF"/>
                </a:solidFill>
              </a:rPr>
              <a:pPr defTabSz="913918"/>
              <a:t>‹#›</a:t>
            </a:fld>
            <a:endParaRPr lang="en-US" sz="1799">
              <a:solidFill>
                <a:srgbClr val="FFFFFF"/>
              </a:solidFill>
            </a:endParaRPr>
          </a:p>
        </p:txBody>
      </p:sp>
      <p:grpSp>
        <p:nvGrpSpPr>
          <p:cNvPr id="13" name="Group 12"/>
          <p:cNvGrpSpPr/>
          <p:nvPr userDrawn="1"/>
        </p:nvGrpSpPr>
        <p:grpSpPr>
          <a:xfrm>
            <a:off x="273132" y="291075"/>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1" y="2080955"/>
            <a:ext cx="11653523" cy="2574423"/>
          </a:xfrm>
        </p:spPr>
        <p:txBody>
          <a:bodyPr lIns="146304" tIns="91440" rIns="146304" bIns="91440"/>
          <a:lstStyle>
            <a:lvl1pPr marL="0" indent="0">
              <a:lnSpc>
                <a:spcPct val="90000"/>
              </a:lnSpc>
              <a:buFontTx/>
              <a:buNone/>
              <a:defRPr sz="8623" b="0">
                <a:solidFill>
                  <a:schemeClr val="bg1"/>
                </a:solidFill>
                <a:latin typeface="+mj-lt"/>
              </a:defRPr>
            </a:lvl1pPr>
            <a:lvl2pPr marL="335937" indent="0">
              <a:buFontTx/>
              <a:buNone/>
              <a:defRPr sz="3527">
                <a:latin typeface="Segoe Pro Light"/>
              </a:defRPr>
            </a:lvl2pPr>
            <a:lvl3pPr marL="559894" indent="0">
              <a:buFontTx/>
              <a:buNone/>
              <a:defRPr sz="3527">
                <a:latin typeface="Segoe Pro Light"/>
              </a:defRPr>
            </a:lvl3pPr>
            <a:lvl4pPr marL="783852" indent="0">
              <a:buFontTx/>
              <a:buNone/>
              <a:defRPr sz="3527">
                <a:latin typeface="Segoe Pro Light"/>
              </a:defRPr>
            </a:lvl4pPr>
            <a:lvl5pPr marL="1007808" indent="0">
              <a:buFontTx/>
              <a:buNone/>
              <a:defRPr sz="3527">
                <a:latin typeface="Segoe Pro Light"/>
              </a:defRPr>
            </a:lvl5pPr>
          </a:lstStyle>
          <a:p>
            <a:pPr lvl="0"/>
            <a:r>
              <a:rPr lang="en-US"/>
              <a:t>Click to edit Master text styles</a:t>
            </a:r>
          </a:p>
        </p:txBody>
      </p:sp>
    </p:spTree>
    <p:extLst>
      <p:ext uri="{BB962C8B-B14F-4D97-AF65-F5344CB8AC3E}">
        <p14:creationId xmlns:p14="http://schemas.microsoft.com/office/powerpoint/2010/main" val="35812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918"/>
            <a:r>
              <a:rPr lang="en-US" sz="1799">
                <a:solidFill>
                  <a:srgbClr val="FFFFFF"/>
                </a:solidFill>
              </a:rPr>
              <a:t>Microsoft Confidential</a:t>
            </a:r>
          </a:p>
        </p:txBody>
      </p:sp>
      <p:sp>
        <p:nvSpPr>
          <p:cNvPr id="3" name="Slide Number Placeholder 2"/>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918"/>
            <a:fld id="{27258FFF-F925-446B-8502-81C933981705}" type="slidenum">
              <a:rPr lang="en-US" sz="1799" smtClean="0">
                <a:solidFill>
                  <a:srgbClr val="FFFFFF"/>
                </a:solidFill>
              </a:rPr>
              <a:pPr defTabSz="913918"/>
              <a:t>‹#›</a:t>
            </a:fld>
            <a:endParaRPr lang="en-US" sz="1799">
              <a:solidFill>
                <a:srgbClr val="FFFFFF"/>
              </a:solidFill>
            </a:endParaRPr>
          </a:p>
        </p:txBody>
      </p:sp>
      <p:sp>
        <p:nvSpPr>
          <p:cNvPr id="4" name="Text Placeholder 4"/>
          <p:cNvSpPr>
            <a:spLocks noGrp="1"/>
          </p:cNvSpPr>
          <p:nvPr>
            <p:ph type="body" sz="quarter" idx="13"/>
          </p:nvPr>
        </p:nvSpPr>
        <p:spPr>
          <a:xfrm>
            <a:off x="269241" y="291068"/>
            <a:ext cx="11653523" cy="917752"/>
          </a:xfrm>
        </p:spPr>
        <p:txBody>
          <a:bodyPr lIns="146304" tIns="91440" rIns="146304" bIns="91440"/>
          <a:lstStyle>
            <a:lvl1pPr marL="0" indent="0">
              <a:lnSpc>
                <a:spcPct val="90000"/>
              </a:lnSpc>
              <a:buFontTx/>
              <a:buNone/>
              <a:defRPr sz="5290">
                <a:solidFill>
                  <a:schemeClr val="bg1"/>
                </a:solidFill>
                <a:latin typeface="+mj-lt"/>
              </a:defRPr>
            </a:lvl1pPr>
            <a:lvl2pPr marL="335937" indent="0">
              <a:buFontTx/>
              <a:buNone/>
              <a:defRPr sz="3527">
                <a:latin typeface="Segoe Pro Light"/>
              </a:defRPr>
            </a:lvl2pPr>
            <a:lvl3pPr marL="559894" indent="0">
              <a:buFontTx/>
              <a:buNone/>
              <a:defRPr sz="3527">
                <a:latin typeface="Segoe Pro Light"/>
              </a:defRPr>
            </a:lvl3pPr>
            <a:lvl4pPr marL="783852" indent="0">
              <a:buFontTx/>
              <a:buNone/>
              <a:defRPr sz="3527">
                <a:latin typeface="Segoe Pro Light"/>
              </a:defRPr>
            </a:lvl4pPr>
            <a:lvl5pPr marL="1007808" indent="0">
              <a:buFontTx/>
              <a:buNone/>
              <a:defRPr sz="3527">
                <a:latin typeface="Segoe Pro Light"/>
              </a:defRPr>
            </a:lvl5pPr>
          </a:lstStyle>
          <a:p>
            <a:pPr lvl="0"/>
            <a:r>
              <a:rPr lang="en-US"/>
              <a:t>Click to edit Master text styles</a:t>
            </a:r>
          </a:p>
        </p:txBody>
      </p:sp>
    </p:spTree>
    <p:extLst>
      <p:ext uri="{BB962C8B-B14F-4D97-AF65-F5344CB8AC3E}">
        <p14:creationId xmlns:p14="http://schemas.microsoft.com/office/powerpoint/2010/main" val="421189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918"/>
            <a:r>
              <a:rPr lang="en-US" sz="1799">
                <a:solidFill>
                  <a:srgbClr val="FFFFFF"/>
                </a:solidFill>
              </a:rPr>
              <a:t>Microsoft Confidential</a:t>
            </a:r>
          </a:p>
        </p:txBody>
      </p:sp>
      <p:sp>
        <p:nvSpPr>
          <p:cNvPr id="3" name="Slide Number Placeholder 2"/>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918"/>
            <a:fld id="{27258FFF-F925-446B-8502-81C933981705}" type="slidenum">
              <a:rPr lang="en-US" sz="1799" smtClean="0">
                <a:solidFill>
                  <a:srgbClr val="FFFFFF"/>
                </a:solidFill>
              </a:rPr>
              <a:pPr defTabSz="913918"/>
              <a:t>‹#›</a:t>
            </a:fld>
            <a:endParaRPr lang="en-US" sz="1799">
              <a:solidFill>
                <a:srgbClr val="FFFFFF"/>
              </a:solidFill>
            </a:endParaRPr>
          </a:p>
        </p:txBody>
      </p:sp>
    </p:spTree>
    <p:extLst>
      <p:ext uri="{BB962C8B-B14F-4D97-AF65-F5344CB8AC3E}">
        <p14:creationId xmlns:p14="http://schemas.microsoft.com/office/powerpoint/2010/main" val="360999823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4" y="2622116"/>
            <a:ext cx="11007660" cy="1703429"/>
          </a:xfrm>
        </p:spPr>
        <p:txBody>
          <a:bodyPr anchor="ctr"/>
          <a:lstStyle>
            <a:lvl1pPr>
              <a:defRPr sz="5879">
                <a:solidFill>
                  <a:schemeClr val="tx2"/>
                </a:solidFill>
              </a:defRPr>
            </a:lvl1pPr>
          </a:lstStyle>
          <a:p>
            <a:r>
              <a:rPr lang="en-US"/>
              <a:t>Thank you</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0999" y="482864"/>
            <a:ext cx="1225864" cy="261494"/>
          </a:xfrm>
          <a:prstGeom prst="rect">
            <a:avLst/>
          </a:prstGeom>
        </p:spPr>
      </p:pic>
    </p:spTree>
    <p:extLst>
      <p:ext uri="{BB962C8B-B14F-4D97-AF65-F5344CB8AC3E}">
        <p14:creationId xmlns:p14="http://schemas.microsoft.com/office/powerpoint/2010/main" val="250424638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6" y="3083659"/>
            <a:ext cx="3223860" cy="690695"/>
          </a:xfrm>
          <a:prstGeom prst="rect">
            <a:avLst/>
          </a:prstGeom>
        </p:spPr>
      </p:pic>
    </p:spTree>
    <p:extLst>
      <p:ext uri="{BB962C8B-B14F-4D97-AF65-F5344CB8AC3E}">
        <p14:creationId xmlns:p14="http://schemas.microsoft.com/office/powerpoint/2010/main" val="78600756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401984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4"/>
            <a:ext cx="12192000" cy="727571"/>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3" kern="1200" spc="0" baseline="0" dirty="0" smtClean="0">
                <a:solidFill>
                  <a:schemeClr val="bg1"/>
                </a:solidFill>
                <a:latin typeface="+mj-lt"/>
                <a:ea typeface="+mn-ea"/>
                <a:cs typeface="+mn-cs"/>
              </a:defRPr>
            </a:lvl1pPr>
            <a:lvl2pPr marL="335937" indent="0" algn="l">
              <a:buNone/>
              <a:defRPr sz="4703"/>
            </a:lvl2pPr>
            <a:lvl3pPr marL="559894" indent="0" algn="l">
              <a:buNone/>
              <a:defRPr sz="4703"/>
            </a:lvl3pPr>
            <a:lvl4pPr marL="783852" indent="0" algn="l">
              <a:buNone/>
              <a:defRPr sz="4703"/>
            </a:lvl4pPr>
            <a:lvl5pPr marL="1007808" indent="0" algn="l">
              <a:buNone/>
              <a:defRPr sz="4703"/>
            </a:lvl5pPr>
          </a:lstStyle>
          <a:p>
            <a:pPr marL="0" marR="0" lvl="0" indent="0" algn="l" defTabSz="913891"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3" y="6437244"/>
            <a:ext cx="3859607" cy="134483"/>
          </a:xfrm>
          <a:prstGeom prst="rect">
            <a:avLst/>
          </a:prstGeom>
        </p:spPr>
        <p:txBody>
          <a:bodyPr vert="horz" lIns="0" tIns="0" rIns="91440" bIns="0" rtlCol="0" anchor="ctr"/>
          <a:lstStyle>
            <a:lvl1pPr marL="0" algn="l" defTabSz="913891" rtl="0" eaLnBrk="1" latinLnBrk="0" hangingPunct="1">
              <a:defRPr lang="en-US" sz="882" kern="1200">
                <a:solidFill>
                  <a:schemeClr val="bg1"/>
                </a:solidFill>
                <a:latin typeface="+mn-lt"/>
                <a:ea typeface="+mn-ea"/>
                <a:cs typeface="+mn-cs"/>
              </a:defRPr>
            </a:lvl1pPr>
          </a:lstStyle>
          <a:p>
            <a:r>
              <a:rPr lang="en-US">
                <a:solidFill>
                  <a:srgbClr val="FFFFFF"/>
                </a:solidFill>
              </a:rPr>
              <a:t>Microsoft Confidential</a:t>
            </a:r>
          </a:p>
        </p:txBody>
      </p:sp>
      <p:sp>
        <p:nvSpPr>
          <p:cNvPr id="6" name="Slide Number Placeholder 4"/>
          <p:cNvSpPr>
            <a:spLocks noGrp="1"/>
          </p:cNvSpPr>
          <p:nvPr>
            <p:ph type="sldNum" sz="quarter" idx="4"/>
          </p:nvPr>
        </p:nvSpPr>
        <p:spPr>
          <a:xfrm>
            <a:off x="11367171" y="6437244"/>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3918"/>
            <a:fld id="{27258FFF-F925-446B-8502-81C933981705}" type="slidenum">
              <a:rPr lang="en-US" smtClean="0">
                <a:solidFill>
                  <a:srgbClr val="FFFFFF"/>
                </a:solidFill>
              </a:rPr>
              <a:pPr defTabSz="913918"/>
              <a:t>‹#›</a:t>
            </a:fld>
            <a:endParaRPr lang="en-US">
              <a:solidFill>
                <a:srgbClr val="FFFFFF"/>
              </a:solidFill>
            </a:endParaRPr>
          </a:p>
        </p:txBody>
      </p:sp>
    </p:spTree>
    <p:extLst>
      <p:ext uri="{BB962C8B-B14F-4D97-AF65-F5344CB8AC3E}">
        <p14:creationId xmlns:p14="http://schemas.microsoft.com/office/powerpoint/2010/main" val="153183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2" y="228602"/>
            <a:ext cx="11151919" cy="757130"/>
          </a:xfrm>
        </p:spPr>
        <p:txBody>
          <a:bodyPr/>
          <a:lstStyle/>
          <a:p>
            <a:r>
              <a:rPr lang="en-US" dirty="0"/>
              <a:t>Click to edit master title style</a:t>
            </a:r>
          </a:p>
        </p:txBody>
      </p:sp>
      <p:sp>
        <p:nvSpPr>
          <p:cNvPr id="5" name="Text Placeholder 4"/>
          <p:cNvSpPr>
            <a:spLocks noGrp="1"/>
          </p:cNvSpPr>
          <p:nvPr>
            <p:ph type="body" sz="quarter" idx="10" hasCustomPrompt="1"/>
          </p:nvPr>
        </p:nvSpPr>
        <p:spPr>
          <a:xfrm>
            <a:off x="519252" y="1447804"/>
            <a:ext cx="11151919" cy="2198935"/>
          </a:xfrm>
          <a:prstGeom prst="rect">
            <a:avLst/>
          </a:prstGeom>
        </p:spPr>
        <p:txBody>
          <a:bodyPr/>
          <a:lstStyle>
            <a:lvl1pPr marL="284003" indent="-284003">
              <a:buFont typeface="Wingdings" pitchFamily="2" charset="2"/>
              <a:buChar char=""/>
              <a:defRPr sz="3999"/>
            </a:lvl1pPr>
            <a:lvl2pPr marL="517234" indent="-233234">
              <a:buFont typeface="Wingdings" pitchFamily="2" charset="2"/>
              <a:buChar char=""/>
              <a:defRPr spc="-51" baseline="0">
                <a:latin typeface="+mn-lt"/>
              </a:defRPr>
            </a:lvl2pPr>
            <a:lvl3pPr marL="740944" indent="-223711">
              <a:buFont typeface="Wingdings" pitchFamily="2" charset="2"/>
              <a:buChar char=""/>
              <a:tabLst/>
              <a:defRPr spc="-51" baseline="0">
                <a:latin typeface="+mn-lt"/>
              </a:defRPr>
            </a:lvl3pPr>
            <a:lvl4pPr marL="913882" indent="-172941">
              <a:buFont typeface="Wingdings" pitchFamily="2" charset="2"/>
              <a:buChar char=""/>
              <a:defRPr spc="-51" baseline="0">
                <a:latin typeface="+mn-lt"/>
              </a:defRPr>
            </a:lvl4pPr>
            <a:lvl5pPr marL="1086822" indent="-172941">
              <a:buFont typeface="Wingdings" pitchFamily="2" charset="2"/>
              <a:buChar char=""/>
              <a:tabLst/>
              <a:defRPr spc="-51"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764797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4" y="259792"/>
            <a:ext cx="8964247" cy="1075884"/>
          </a:xfrm>
        </p:spPr>
        <p:txBody>
          <a:bodyPr lIns="146304" tIns="91440" rIns="146304" bIns="91440"/>
          <a:lstStyle>
            <a:lvl1pPr>
              <a:lnSpc>
                <a:spcPts val="6172"/>
              </a:lnSpc>
              <a:defRPr sz="4702" baseline="0">
                <a:solidFill>
                  <a:srgbClr val="505050"/>
                </a:solidFill>
              </a:defRPr>
            </a:lvl1pPr>
          </a:lstStyle>
          <a:p>
            <a:r>
              <a:rPr lang="en-US" dirty="0" err="1"/>
              <a:t>Lorem</a:t>
            </a:r>
            <a:r>
              <a:rPr lang="en-US" dirty="0"/>
              <a:t> </a:t>
            </a:r>
            <a:r>
              <a:rPr lang="en-US" dirty="0" err="1"/>
              <a:t>ipsum</a:t>
            </a:r>
            <a:r>
              <a:rPr lang="en-US" dirty="0"/>
              <a:t> dolor sit.</a:t>
            </a:r>
          </a:p>
        </p:txBody>
      </p:sp>
      <p:sp>
        <p:nvSpPr>
          <p:cNvPr id="8" name="Text Placeholder 7"/>
          <p:cNvSpPr>
            <a:spLocks noGrp="1"/>
          </p:cNvSpPr>
          <p:nvPr>
            <p:ph type="body" sz="quarter" idx="13" hasCustomPrompt="1"/>
          </p:nvPr>
        </p:nvSpPr>
        <p:spPr>
          <a:xfrm>
            <a:off x="269239" y="2084177"/>
            <a:ext cx="8964248" cy="2685745"/>
          </a:xfrm>
        </p:spPr>
        <p:txBody>
          <a:bodyPr/>
          <a:lstStyle>
            <a:lvl1pPr marL="228610" indent="-228610">
              <a:spcBef>
                <a:spcPts val="1174"/>
              </a:spcBef>
              <a:defRPr sz="2548">
                <a:latin typeface="+mn-lt"/>
              </a:defRPr>
            </a:lvl1pPr>
            <a:lvl2pPr marL="676496" indent="-228610">
              <a:spcBef>
                <a:spcPts val="1174"/>
              </a:spcBef>
              <a:buSzPct val="100000"/>
              <a:buFont typeface="Segoe UI" pitchFamily="34" charset="0"/>
              <a:buChar char="‐"/>
              <a:defRPr/>
            </a:lvl2pPr>
            <a:lvl3pPr marL="1124383" indent="-228610">
              <a:spcBef>
                <a:spcPts val="1174"/>
              </a:spcBef>
              <a:buFont typeface="Wingdings" pitchFamily="2" charset="2"/>
              <a:buChar char="§"/>
              <a:defRPr/>
            </a:lvl3pPr>
            <a:lvl4pPr marL="1567604" indent="-335914">
              <a:spcBef>
                <a:spcPts val="1174"/>
              </a:spcBef>
              <a:buFont typeface="+mj-lt"/>
              <a:buAutoNum type="arabicPeriod"/>
              <a:defRPr/>
            </a:lvl4pPr>
            <a:lvl5pPr marL="1906629" indent="-335914">
              <a:spcBef>
                <a:spcPts val="1174"/>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530506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4"/>
            <a:ext cx="11151918"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3"/>
            <a:ext cx="11151918" cy="2184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346473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4"/>
            <a:ext cx="11151918"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3"/>
            <a:ext cx="11151918" cy="1125285"/>
          </a:xfrm>
        </p:spPr>
        <p:txBody>
          <a:bodyPr/>
          <a:lstStyle>
            <a:lvl1pPr marL="0" indent="0">
              <a:spcBef>
                <a:spcPts val="0"/>
              </a:spcBef>
              <a:spcAft>
                <a:spcPts val="900"/>
              </a:spcAft>
              <a:buNone/>
              <a:defRPr sz="3999" spc="-100" baseline="0">
                <a:latin typeface="Segoe UI Light" pitchFamily="34" charset="0"/>
              </a:defRPr>
            </a:lvl1pPr>
            <a:lvl2pPr marL="0" indent="0">
              <a:spcBef>
                <a:spcPts val="0"/>
              </a:spcBef>
              <a:spcAft>
                <a:spcPts val="400"/>
              </a:spcAft>
              <a:buNone/>
              <a:defRPr sz="1999" spc="-51"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1999"/>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724350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Slide 4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4" rIns="0" bIns="45694" numCol="1" rtlCol="0" anchor="ctr" anchorCtr="0" compatLnSpc="1">
            <a:prstTxWarp prst="textNoShape">
              <a:avLst/>
            </a:prstTxWarp>
          </a:bodyPr>
          <a:lstStyle/>
          <a:p>
            <a:pPr marL="0" marR="0" lvl="0" indent="0" algn="ctr" defTabSz="913477"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p:cNvSpPr/>
          <p:nvPr userDrawn="1"/>
        </p:nvSpPr>
        <p:spPr bwMode="gray">
          <a:xfrm>
            <a:off x="269305" y="1187626"/>
            <a:ext cx="7171399" cy="2688085"/>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7"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42" y="1187607"/>
            <a:ext cx="7171399" cy="2689656"/>
          </a:xfrm>
          <a:noFill/>
        </p:spPr>
        <p:txBody>
          <a:bodyPr lIns="146304" tIns="91440" rIns="146304" bIns="91440" anchor="t" anchorCtr="0"/>
          <a:lstStyle>
            <a:lvl1pPr>
              <a:defRPr sz="6466"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177" y="2107560"/>
            <a:ext cx="7171399" cy="1794661"/>
          </a:xfrm>
          <a:noFill/>
        </p:spPr>
        <p:txBody>
          <a:bodyPr lIns="182880" tIns="146304" rIns="182880" bIns="146304">
            <a:noAutofit/>
          </a:bodyPr>
          <a:lstStyle>
            <a:lvl1pPr marL="0" indent="0">
              <a:spcBef>
                <a:spcPts val="0"/>
              </a:spcBef>
              <a:buNone/>
              <a:defRPr sz="3526"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9899286" y="470067"/>
            <a:ext cx="1844505" cy="397334"/>
          </a:xfrm>
          <a:prstGeom prst="rect">
            <a:avLst/>
          </a:prstGeom>
        </p:spPr>
      </p:pic>
      <p:sp>
        <p:nvSpPr>
          <p:cNvPr id="3" name="Text Placeholder 2"/>
          <p:cNvSpPr>
            <a:spLocks noGrp="1"/>
          </p:cNvSpPr>
          <p:nvPr>
            <p:ph type="body" sz="quarter" idx="13" hasCustomPrompt="1"/>
          </p:nvPr>
        </p:nvSpPr>
        <p:spPr>
          <a:xfrm>
            <a:off x="269239" y="360430"/>
            <a:ext cx="2689274" cy="506972"/>
          </a:xfrm>
        </p:spPr>
        <p:txBody>
          <a:bodyPr/>
          <a:lstStyle>
            <a:lvl1pPr marL="0" indent="0">
              <a:buNone/>
              <a:defRPr sz="2352">
                <a:gradFill>
                  <a:gsLst>
                    <a:gs pos="5419">
                      <a:srgbClr val="FFFFFF"/>
                    </a:gs>
                    <a:gs pos="100000">
                      <a:srgbClr val="FFFFFF"/>
                    </a:gs>
                  </a:gsLst>
                  <a:lin ang="5400000" scaled="0"/>
                </a:gradFill>
              </a:defRPr>
            </a:lvl1pPr>
          </a:lstStyle>
          <a:p>
            <a:pPr lvl="0"/>
            <a:r>
              <a:rPr lang="en-US" dirty="0"/>
              <a:t>Session Code</a:t>
            </a:r>
          </a:p>
        </p:txBody>
      </p:sp>
    </p:spTree>
    <p:extLst>
      <p:ext uri="{BB962C8B-B14F-4D97-AF65-F5344CB8AC3E}">
        <p14:creationId xmlns:p14="http://schemas.microsoft.com/office/powerpoint/2010/main" val="25791910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1" y="6477875"/>
            <a:ext cx="8381999" cy="380127"/>
          </a:xfrm>
          <a:prstGeom prst="rect">
            <a:avLst/>
          </a:prstGeom>
        </p:spPr>
        <p:txBody>
          <a:bodyPr lIns="93278" tIns="46639" rIns="93278" bIns="46639"/>
          <a:lstStyle/>
          <a:p>
            <a:pPr defTabSz="913918"/>
            <a:endParaRPr lang="en-US" sz="1799" dirty="0">
              <a:solidFill>
                <a:srgbClr val="000000"/>
              </a:solidFill>
            </a:endParaRPr>
          </a:p>
        </p:txBody>
      </p:sp>
      <p:sp>
        <p:nvSpPr>
          <p:cNvPr id="5" name="Slide Number Placeholder 4"/>
          <p:cNvSpPr>
            <a:spLocks noGrp="1"/>
          </p:cNvSpPr>
          <p:nvPr>
            <p:ph type="sldNum" sz="quarter" idx="12"/>
          </p:nvPr>
        </p:nvSpPr>
        <p:spPr>
          <a:xfrm>
            <a:off x="11430001" y="6478589"/>
            <a:ext cx="761998" cy="379413"/>
          </a:xfrm>
          <a:prstGeom prst="rect">
            <a:avLst/>
          </a:prstGeom>
        </p:spPr>
        <p:txBody>
          <a:bodyPr lIns="93278" tIns="46639" rIns="93278" bIns="46639"/>
          <a:lstStyle/>
          <a:p>
            <a:pPr defTabSz="913918"/>
            <a:fld id="{6A4C1A4A-E5E6-4CC1-B72C-A20A4EB3E2D2}" type="slidenum">
              <a:rPr lang="en-US" sz="1799" smtClean="0">
                <a:solidFill>
                  <a:srgbClr val="000000"/>
                </a:solidFill>
              </a:rPr>
              <a:pPr defTabSz="913918"/>
              <a:t>‹#›</a:t>
            </a:fld>
            <a:endParaRPr lang="en-US" sz="1799" dirty="0">
              <a:solidFill>
                <a:srgbClr val="000000"/>
              </a:solidFill>
            </a:endParaRPr>
          </a:p>
        </p:txBody>
      </p:sp>
      <p:sp>
        <p:nvSpPr>
          <p:cNvPr id="6" name="Text Placeholder 5"/>
          <p:cNvSpPr>
            <a:spLocks noGrp="1"/>
          </p:cNvSpPr>
          <p:nvPr>
            <p:ph type="body" sz="quarter" idx="13" hasCustomPrompt="1"/>
          </p:nvPr>
        </p:nvSpPr>
        <p:spPr>
          <a:xfrm>
            <a:off x="2" y="573606"/>
            <a:ext cx="12192000" cy="373063"/>
          </a:xfrm>
          <a:prstGeom prst="rect">
            <a:avLst/>
          </a:prstGeom>
        </p:spPr>
        <p:txBody>
          <a:bodyPr lIns="388549" tIns="54397" rIns="54397" bIns="54397">
            <a:noAutofit/>
          </a:bodyPr>
          <a:lstStyle>
            <a:lvl1pPr marL="0" indent="0">
              <a:buNone/>
              <a:defRPr sz="2842">
                <a:latin typeface="Segoe UI Light" pitchFamily="34" charset="0"/>
              </a:defRPr>
            </a:lvl1pPr>
            <a:lvl2pPr marL="281537" indent="0">
              <a:buNone/>
              <a:defRPr/>
            </a:lvl2pPr>
            <a:lvl3pPr marL="588188" indent="0">
              <a:buNone/>
              <a:defRPr/>
            </a:lvl3pPr>
            <a:lvl4pPr marL="869725" indent="0">
              <a:buNone/>
              <a:defRPr/>
            </a:lvl4pPr>
            <a:lvl5pPr marL="1104999" indent="0">
              <a:buNone/>
              <a:defRPr/>
            </a:lvl5pPr>
          </a:lstStyle>
          <a:p>
            <a:pPr lvl="0"/>
            <a:r>
              <a:rPr lang="en-US" dirty="0"/>
              <a:t>Click to add subtitle</a:t>
            </a:r>
          </a:p>
        </p:txBody>
      </p:sp>
    </p:spTree>
    <p:extLst>
      <p:ext uri="{BB962C8B-B14F-4D97-AF65-F5344CB8AC3E}">
        <p14:creationId xmlns:p14="http://schemas.microsoft.com/office/powerpoint/2010/main" val="189040864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5"/>
            </a:lvl1pPr>
          </a:lstStyle>
          <a:p>
            <a:r>
              <a:rPr lang="en-US" dirty="0"/>
              <a:t>Click to edit Master title style</a:t>
            </a:r>
          </a:p>
        </p:txBody>
      </p:sp>
    </p:spTree>
    <p:extLst>
      <p:ext uri="{BB962C8B-B14F-4D97-AF65-F5344CB8AC3E}">
        <p14:creationId xmlns:p14="http://schemas.microsoft.com/office/powerpoint/2010/main" val="559319712"/>
      </p:ext>
    </p:extLst>
  </p:cSld>
  <p:clrMapOvr>
    <a:masterClrMapping/>
  </p:clrMapOvr>
  <p:transition spd="slow">
    <p:wipe dir="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General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1219200"/>
            <a:ext cx="3657601" cy="2438400"/>
          </a:xfrm>
          <a:solidFill>
            <a:schemeClr val="accent1"/>
          </a:solidFill>
        </p:spPr>
        <p:txBody>
          <a:bodyPr rIns="91440">
            <a:normAutofit/>
          </a:bodyPr>
          <a:lstStyle>
            <a:lvl1pPr>
              <a:defRPr sz="3198"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304803" y="6356359"/>
            <a:ext cx="2844800" cy="365125"/>
          </a:xfrm>
          <a:prstGeom prst="rect">
            <a:avLst/>
          </a:prstGeom>
        </p:spPr>
        <p:txBody>
          <a:bodyPr/>
          <a:lstStyle>
            <a:lvl1pPr>
              <a:defRPr>
                <a:latin typeface="+mn-lt"/>
              </a:defRPr>
            </a:lvl1pPr>
          </a:lstStyle>
          <a:p>
            <a:pPr defTabSz="1087361"/>
            <a:fld id="{123B3C4D-28DA-45FA-B5D3-0347C847ACC3}" type="datetime1">
              <a:rPr lang="en-US" sz="2200" smtClean="0">
                <a:solidFill>
                  <a:srgbClr val="FFFFFF">
                    <a:tint val="75000"/>
                  </a:srgbClr>
                </a:solidFill>
              </a:rPr>
              <a:pPr defTabSz="1087361"/>
              <a:t>7/10/2018</a:t>
            </a:fld>
            <a:endParaRPr lang="en-US" sz="2200" dirty="0">
              <a:solidFill>
                <a:srgbClr val="FFFFFF">
                  <a:tint val="75000"/>
                </a:srgbClr>
              </a:solidFill>
            </a:endParaRPr>
          </a:p>
        </p:txBody>
      </p:sp>
      <p:sp>
        <p:nvSpPr>
          <p:cNvPr id="4" name="Slide Number Placeholder 3"/>
          <p:cNvSpPr>
            <a:spLocks noGrp="1"/>
          </p:cNvSpPr>
          <p:nvPr>
            <p:ph type="sldNum" sz="quarter" idx="11"/>
          </p:nvPr>
        </p:nvSpPr>
        <p:spPr>
          <a:xfrm>
            <a:off x="9042400" y="6356359"/>
            <a:ext cx="2844800" cy="365125"/>
          </a:xfrm>
          <a:prstGeom prst="rect">
            <a:avLst/>
          </a:prstGeom>
        </p:spPr>
        <p:txBody>
          <a:bodyPr/>
          <a:lstStyle>
            <a:lvl1pPr>
              <a:defRPr>
                <a:latin typeface="+mn-lt"/>
              </a:defRPr>
            </a:lvl1pPr>
          </a:lstStyle>
          <a:p>
            <a:pPr defTabSz="913918"/>
            <a:fld id="{74A398B2-5A34-1A4A-811E-F4027282568C}" type="slidenum">
              <a:rPr lang="en-US" sz="1799" smtClean="0">
                <a:solidFill>
                  <a:srgbClr val="FFFFFF">
                    <a:tint val="75000"/>
                  </a:srgbClr>
                </a:solidFill>
              </a:rPr>
              <a:pPr defTabSz="913918"/>
              <a:t>‹#›</a:t>
            </a:fld>
            <a:endParaRPr lang="en-US" sz="1799" dirty="0">
              <a:solidFill>
                <a:srgbClr val="FFFFFF">
                  <a:tint val="75000"/>
                </a:srgbClr>
              </a:solidFill>
            </a:endParaRPr>
          </a:p>
        </p:txBody>
      </p:sp>
      <p:sp>
        <p:nvSpPr>
          <p:cNvPr id="14" name="Content Placeholder 13"/>
          <p:cNvSpPr>
            <a:spLocks noGrp="1"/>
          </p:cNvSpPr>
          <p:nvPr>
            <p:ph sz="quarter" idx="13" hasCustomPrompt="1"/>
          </p:nvPr>
        </p:nvSpPr>
        <p:spPr>
          <a:xfrm>
            <a:off x="4876802" y="1219200"/>
            <a:ext cx="7315200" cy="784702"/>
          </a:xfrm>
          <a:prstGeom prst="rect">
            <a:avLst/>
          </a:prstGeom>
        </p:spPr>
        <p:txBody>
          <a:bodyPr vert="horz" lIns="182880" tIns="137160"/>
          <a:lstStyle>
            <a:lvl1pPr marL="0" indent="0">
              <a:spcBef>
                <a:spcPts val="400"/>
              </a:spcBef>
              <a:buFontTx/>
              <a:buNone/>
              <a:defRPr sz="3998" baseline="0">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90537631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519249" y="1230461"/>
            <a:ext cx="5487830" cy="527342"/>
          </a:xfrm>
        </p:spPr>
        <p:txBody>
          <a:bodyPr anchor="b"/>
          <a:lstStyle>
            <a:lvl1pPr marL="0" indent="0">
              <a:lnSpc>
                <a:spcPct val="90000"/>
              </a:lnSpc>
              <a:spcBef>
                <a:spcPts val="0"/>
              </a:spcBef>
              <a:buNone/>
              <a:defRPr sz="2499" b="1"/>
            </a:lvl1pPr>
            <a:lvl2pPr marL="456869" indent="0">
              <a:buNone/>
              <a:defRPr sz="1999" b="1"/>
            </a:lvl2pPr>
            <a:lvl3pPr marL="913738" indent="0">
              <a:buNone/>
              <a:defRPr sz="1799" b="1"/>
            </a:lvl3pPr>
            <a:lvl4pPr marL="1370608" indent="0">
              <a:buNone/>
              <a:defRPr sz="1600" b="1"/>
            </a:lvl4pPr>
            <a:lvl5pPr marL="1827477" indent="0">
              <a:buNone/>
              <a:defRPr sz="1600" b="1"/>
            </a:lvl5pPr>
            <a:lvl6pPr marL="2284345" indent="0">
              <a:buNone/>
              <a:defRPr sz="1600" b="1"/>
            </a:lvl6pPr>
            <a:lvl7pPr marL="2741213" indent="0">
              <a:buNone/>
              <a:defRPr sz="1600" b="1"/>
            </a:lvl7pPr>
            <a:lvl8pPr marL="3198082" indent="0">
              <a:buNone/>
              <a:defRPr sz="1600" b="1"/>
            </a:lvl8pPr>
            <a:lvl9pPr marL="3654951"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08001" y="2133603"/>
            <a:ext cx="5486400" cy="1718449"/>
          </a:xfrm>
        </p:spPr>
        <p:txBody>
          <a:bodyPr/>
          <a:lstStyle>
            <a:lvl1pPr marL="281578" indent="-281578">
              <a:defRPr sz="2299"/>
            </a:lvl1pPr>
            <a:lvl2pPr marL="561833" indent="-265714">
              <a:defRPr sz="1999"/>
            </a:lvl2pPr>
            <a:lvl3pPr marL="813006" indent="-243240">
              <a:defRPr sz="1799"/>
            </a:lvl3pPr>
            <a:lvl4pPr marL="1049635" indent="-228699">
              <a:defRPr sz="1699"/>
            </a:lvl4pPr>
            <a:lvl5pPr marL="1278334" indent="-206226">
              <a:defRPr sz="16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3335" y="1230461"/>
            <a:ext cx="5487830" cy="527342"/>
          </a:xfrm>
        </p:spPr>
        <p:txBody>
          <a:bodyPr anchor="b"/>
          <a:lstStyle>
            <a:lvl1pPr marL="0" indent="0">
              <a:lnSpc>
                <a:spcPct val="90000"/>
              </a:lnSpc>
              <a:spcBef>
                <a:spcPts val="0"/>
              </a:spcBef>
              <a:buNone/>
              <a:defRPr sz="2499" b="1"/>
            </a:lvl1pPr>
            <a:lvl2pPr marL="456869" indent="0">
              <a:buNone/>
              <a:defRPr sz="1999" b="1"/>
            </a:lvl2pPr>
            <a:lvl3pPr marL="913738" indent="0">
              <a:buNone/>
              <a:defRPr sz="1799" b="1"/>
            </a:lvl3pPr>
            <a:lvl4pPr marL="1370608" indent="0">
              <a:buNone/>
              <a:defRPr sz="1600" b="1"/>
            </a:lvl4pPr>
            <a:lvl5pPr marL="1827477" indent="0">
              <a:buNone/>
              <a:defRPr sz="1600" b="1"/>
            </a:lvl5pPr>
            <a:lvl6pPr marL="2284345" indent="0">
              <a:buNone/>
              <a:defRPr sz="1600" b="1"/>
            </a:lvl6pPr>
            <a:lvl7pPr marL="2741213" indent="0">
              <a:buNone/>
              <a:defRPr sz="1600" b="1"/>
            </a:lvl7pPr>
            <a:lvl8pPr marL="3198082" indent="0">
              <a:buNone/>
              <a:defRPr sz="1600" b="1"/>
            </a:lvl8pPr>
            <a:lvl9pPr marL="3654951"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3335" y="2133605"/>
            <a:ext cx="5487830" cy="1718449"/>
          </a:xfrm>
        </p:spPr>
        <p:txBody>
          <a:bodyPr/>
          <a:lstStyle>
            <a:lvl1pPr marL="296118" indent="-296118">
              <a:defRPr sz="2299"/>
            </a:lvl1pPr>
            <a:lvl2pPr marL="569765" indent="-273645">
              <a:defRPr sz="1999"/>
            </a:lvl2pPr>
            <a:lvl3pPr marL="820938" indent="-244563">
              <a:defRPr sz="1799"/>
            </a:lvl3pPr>
            <a:lvl4pPr marL="1049635" indent="-236630">
              <a:defRPr sz="1699"/>
            </a:lvl4pPr>
            <a:lvl5pPr marL="1278334" indent="-220767">
              <a:defRPr sz="16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05296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374148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 Commercia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3702" y="6061769"/>
            <a:ext cx="1520086" cy="326665"/>
          </a:xfrm>
          <a:prstGeom prst="rect">
            <a:avLst/>
          </a:prstGeom>
          <a:noFill/>
          <a:ln>
            <a:noFill/>
          </a:ln>
        </p:spPr>
      </p:pic>
    </p:spTree>
    <p:extLst>
      <p:ext uri="{BB962C8B-B14F-4D97-AF65-F5344CB8AC3E}">
        <p14:creationId xmlns:p14="http://schemas.microsoft.com/office/powerpoint/2010/main" val="37401136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Walkin - Consum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223702" y="6061769"/>
            <a:ext cx="1520086" cy="326665"/>
          </a:xfrm>
          <a:prstGeom prst="rect">
            <a:avLst/>
          </a:prstGeom>
          <a:noFill/>
          <a:ln>
            <a:noFill/>
          </a:ln>
        </p:spPr>
      </p:pic>
    </p:spTree>
    <p:extLst>
      <p:ext uri="{BB962C8B-B14F-4D97-AF65-F5344CB8AC3E}">
        <p14:creationId xmlns:p14="http://schemas.microsoft.com/office/powerpoint/2010/main" val="263716671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1639" y="6061769"/>
            <a:ext cx="1517768" cy="326167"/>
          </a:xfrm>
          <a:prstGeom prst="rect">
            <a:avLst/>
          </a:prstGeom>
        </p:spPr>
      </p:pic>
    </p:spTree>
    <p:extLst>
      <p:ext uri="{BB962C8B-B14F-4D97-AF65-F5344CB8AC3E}">
        <p14:creationId xmlns:p14="http://schemas.microsoft.com/office/powerpoint/2010/main" val="7548032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4"/>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79"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49322" y="6061769"/>
            <a:ext cx="1522404" cy="326167"/>
          </a:xfrm>
          <a:prstGeom prst="rect">
            <a:avLst/>
          </a:prstGeom>
        </p:spPr>
      </p:pic>
    </p:spTree>
    <p:extLst>
      <p:ext uri="{BB962C8B-B14F-4D97-AF65-F5344CB8AC3E}">
        <p14:creationId xmlns:p14="http://schemas.microsoft.com/office/powerpoint/2010/main" val="1015211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879"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74"/>
            <a:ext cx="8964186"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20" y="471126"/>
            <a:ext cx="2507467" cy="537211"/>
          </a:xfrm>
          <a:prstGeom prst="rect">
            <a:avLst/>
          </a:prstGeom>
        </p:spPr>
      </p:pic>
    </p:spTree>
    <p:extLst>
      <p:ext uri="{BB962C8B-B14F-4D97-AF65-F5344CB8AC3E}">
        <p14:creationId xmlns:p14="http://schemas.microsoft.com/office/powerpoint/2010/main" val="277692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80"/>
            <a:ext cx="9860674" cy="1793881"/>
          </a:xfrm>
          <a:noFill/>
        </p:spPr>
        <p:txBody>
          <a:bodyPr lIns="182880" tIns="146304" rIns="182880" bIns="146304">
            <a:noAutofit/>
          </a:bodyPr>
          <a:lstStyle>
            <a:lvl1pPr marL="0" indent="0">
              <a:spcBef>
                <a:spcPts val="0"/>
              </a:spcBef>
              <a:buNone/>
              <a:defRPr sz="3527"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0593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4"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50144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defRPr sz="8623"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947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15711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7651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043070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5"/>
            <a:ext cx="11653523" cy="1796217"/>
          </a:xfrm>
          <a:noFill/>
        </p:spPr>
        <p:txBody>
          <a:bodyPr tIns="91440" bIns="91440" anchor="t" anchorCtr="0"/>
          <a:lstStyle>
            <a:lvl1pPr algn="l" defTabSz="913918" rtl="0" eaLnBrk="1" latinLnBrk="0" hangingPunct="1">
              <a:lnSpc>
                <a:spcPct val="90000"/>
              </a:lnSpc>
              <a:spcBef>
                <a:spcPct val="0"/>
              </a:spcBef>
              <a:buNone/>
              <a:defRPr lang="en-US" sz="8623"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53754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9"/>
            <a:ext cx="11655840" cy="2018835"/>
          </a:xfrm>
        </p:spPr>
        <p:txBody>
          <a:bodyPr/>
          <a:lstStyle>
            <a:lvl1pPr marL="0" indent="0">
              <a:buNone/>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23419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9"/>
            <a:ext cx="11655840" cy="2018835"/>
          </a:xfrm>
        </p:spPr>
        <p:txBody>
          <a:bodyPr/>
          <a:lstStyle>
            <a:lvl1pPr marL="0" indent="0">
              <a:buNone/>
              <a:defRPr>
                <a:gradFill>
                  <a:gsLst>
                    <a:gs pos="2920">
                      <a:schemeClr val="tx2"/>
                    </a:gs>
                    <a:gs pos="39000">
                      <a:schemeClr val="tx2"/>
                    </a:gs>
                  </a:gsLst>
                  <a:lin ang="5400000" scaled="0"/>
                </a:gradFill>
              </a:defRPr>
            </a:lvl1pPr>
            <a:lvl2pPr marL="27998" indent="0">
              <a:buNone/>
              <a:defRPr sz="1960"/>
            </a:lvl2pPr>
            <a:lvl3pPr marL="219320" indent="0">
              <a:buNone/>
              <a:defRPr sz="1960"/>
            </a:lvl3pPr>
            <a:lvl4pPr marL="466639" indent="0">
              <a:buNone/>
              <a:defRPr sz="1764"/>
            </a:lvl4pPr>
            <a:lvl5pPr marL="724843" indent="0">
              <a:buNone/>
              <a:defRPr sz="1764"/>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2073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14661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776032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292825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0" indent="0">
              <a:spcBef>
                <a:spcPts val="1200"/>
              </a:spcBef>
              <a:buClr>
                <a:schemeClr val="tx1"/>
              </a:buClr>
              <a:buFont typeface="Wingdings" pitchFamily="2" charset="2"/>
              <a:buNone/>
              <a:defRPr sz="3527">
                <a:gradFill>
                  <a:gsLst>
                    <a:gs pos="5109">
                      <a:schemeClr val="tx2"/>
                    </a:gs>
                    <a:gs pos="25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7"/>
            <a:ext cx="5378548" cy="2486578"/>
          </a:xfrm>
        </p:spPr>
        <p:txBody>
          <a:bodyPr wrap="square">
            <a:spAutoFit/>
          </a:bodyPr>
          <a:lstStyle>
            <a:lvl1pPr marL="0" indent="0">
              <a:spcBef>
                <a:spcPts val="1200"/>
              </a:spcBef>
              <a:buClr>
                <a:schemeClr val="tx1"/>
              </a:buClr>
              <a:buFont typeface="Wingdings" pitchFamily="2" charset="2"/>
              <a:buNone/>
              <a:defRPr sz="3527">
                <a:gradFill>
                  <a:gsLst>
                    <a:gs pos="100000">
                      <a:schemeClr val="tx2"/>
                    </a:gs>
                    <a:gs pos="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658140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9"/>
            <a:ext cx="5378548"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9"/>
            <a:ext cx="5378548" cy="2556149"/>
          </a:xfrm>
        </p:spPr>
        <p:txBody>
          <a:bodyPr wrap="square">
            <a:spAutoFit/>
          </a:bodyPr>
          <a:lstStyle>
            <a:lvl1pPr marL="281539" indent="-281539">
              <a:spcBef>
                <a:spcPts val="1200"/>
              </a:spcBef>
              <a:buClr>
                <a:schemeClr val="tx1"/>
              </a:buClr>
              <a:buFont typeface="Wingdings" panose="05000000000000000000" pitchFamily="2" charset="2"/>
              <a:buChar char="§"/>
              <a:defRPr sz="3527"/>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2099702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9"/>
            <a:ext cx="5378548"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9179"/>
            <a:ext cx="5378548" cy="2552967"/>
          </a:xfrm>
        </p:spPr>
        <p:txBody>
          <a:bodyPr wrap="square">
            <a:spAutoFit/>
          </a:bodyPr>
          <a:lstStyle>
            <a:lvl1pPr marL="281539" indent="-281539">
              <a:spcBef>
                <a:spcPts val="1200"/>
              </a:spcBef>
              <a:buClr>
                <a:schemeClr val="tx2"/>
              </a:buClr>
              <a:buFont typeface="Wingdings" panose="05000000000000000000" pitchFamily="2" charset="2"/>
              <a:buChar char="§"/>
              <a:defRPr sz="3527">
                <a:gradFill>
                  <a:gsLst>
                    <a:gs pos="5109">
                      <a:schemeClr val="tx2"/>
                    </a:gs>
                    <a:gs pos="100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202106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882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55384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4"/>
            <a:ext cx="11655840" cy="899665"/>
          </a:xfrm>
        </p:spPr>
        <p:txBody>
          <a:bodyPr/>
          <a:lstStyle>
            <a:lvl1pPr>
              <a:defRPr sz="7054" baseline="0"/>
            </a:lvl1pPr>
          </a:lstStyle>
          <a:p>
            <a:r>
              <a:rPr lang="en-US" dirty="0"/>
              <a:t>Click to edit Master title style</a:t>
            </a:r>
          </a:p>
        </p:txBody>
      </p:sp>
    </p:spTree>
    <p:extLst>
      <p:ext uri="{BB962C8B-B14F-4D97-AF65-F5344CB8AC3E}">
        <p14:creationId xmlns:p14="http://schemas.microsoft.com/office/powerpoint/2010/main" val="71402043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79" baseline="0"/>
            </a:lvl1pPr>
          </a:lstStyle>
          <a:p>
            <a:r>
              <a:rPr lang="en-US" dirty="0"/>
              <a:t>Click to edit Master title style</a:t>
            </a:r>
          </a:p>
        </p:txBody>
      </p:sp>
    </p:spTree>
    <p:extLst>
      <p:ext uri="{BB962C8B-B14F-4D97-AF65-F5344CB8AC3E}">
        <p14:creationId xmlns:p14="http://schemas.microsoft.com/office/powerpoint/2010/main" val="86302021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79" baseline="0">
                <a:gradFill>
                  <a:gsLst>
                    <a:gs pos="5517">
                      <a:schemeClr val="bg1"/>
                    </a:gs>
                    <a:gs pos="19000">
                      <a:schemeClr val="bg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06612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2"/>
            <a:ext cx="9860672" cy="899665"/>
          </a:xfrm>
        </p:spPr>
        <p:txBody>
          <a:bodyPr/>
          <a:lstStyle>
            <a:lvl1pPr marL="228653" indent="-228653">
              <a:defRPr sz="587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9" y="5025984"/>
            <a:ext cx="5378549" cy="1050156"/>
          </a:xfrm>
        </p:spPr>
        <p:txBody>
          <a:bodyPr/>
          <a:lstStyle>
            <a:lvl1pPr marL="0" indent="0">
              <a:spcBef>
                <a:spcPts val="0"/>
              </a:spcBef>
              <a:buNone/>
              <a:defRPr sz="3135"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67554298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6"/>
            <a:ext cx="9860672" cy="899665"/>
          </a:xfrm>
        </p:spPr>
        <p:txBody>
          <a:bodyPr/>
          <a:lstStyle>
            <a:lvl1pPr marL="276871" indent="-276871">
              <a:tabLst>
                <a:tab pos="276871" algn="l"/>
              </a:tabLst>
              <a:defRPr sz="587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9" y="4773813"/>
            <a:ext cx="5378549" cy="1050156"/>
          </a:xfrm>
        </p:spPr>
        <p:txBody>
          <a:bodyPr/>
          <a:lstStyle>
            <a:lvl1pPr marL="0" indent="0">
              <a:spcBef>
                <a:spcPts val="0"/>
              </a:spcBef>
              <a:buNone/>
              <a:defRPr sz="3135"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1905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1">
                <a:gradFill>
                  <a:gsLst>
                    <a:gs pos="3333">
                      <a:schemeClr val="tx1"/>
                    </a:gs>
                    <a:gs pos="3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p:txBody>
      </p:sp>
      <p:sp>
        <p:nvSpPr>
          <p:cNvPr id="4" name="Title 1"/>
          <p:cNvSpPr>
            <a:spLocks noGrp="1"/>
          </p:cNvSpPr>
          <p:nvPr>
            <p:ph type="title"/>
          </p:nvPr>
        </p:nvSpPr>
        <p:spPr>
          <a:xfrm>
            <a:off x="277022" y="1187624"/>
            <a:ext cx="11655840" cy="899665"/>
          </a:xfrm>
        </p:spPr>
        <p:txBody>
          <a:bodyPr/>
          <a:lstStyle>
            <a:lvl1pPr>
              <a:defRPr sz="7054" baseline="0">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606182379"/>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4030250024"/>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8"/>
            <a:ext cx="5378548" cy="899665"/>
          </a:xfrm>
        </p:spPr>
        <p:txBody>
          <a:bodyPr/>
          <a:lstStyle>
            <a:lvl1pPr>
              <a:defRPr sz="6467" baseline="0">
                <a:gradFill>
                  <a:gsLst>
                    <a:gs pos="1250">
                      <a:schemeClr val="tx1"/>
                    </a:gs>
                    <a:gs pos="100000">
                      <a:schemeClr val="tx1"/>
                    </a:gs>
                  </a:gsLst>
                  <a:lin ang="5400000" scaled="0"/>
                </a:gradFill>
              </a:defRPr>
            </a:lvl1pPr>
          </a:lstStyle>
          <a:p>
            <a:r>
              <a:rPr lang="en-US" dirty="0"/>
              <a:t>Click to edit Master title style</a:t>
            </a:r>
          </a:p>
        </p:txBody>
      </p:sp>
      <p:sp>
        <p:nvSpPr>
          <p:cNvPr id="4" name="Picture Placeholder 4"/>
          <p:cNvSpPr>
            <a:spLocks noGrp="1"/>
          </p:cNvSpPr>
          <p:nvPr>
            <p:ph type="pic" sz="quarter" idx="10"/>
          </p:nvPr>
        </p:nvSpPr>
        <p:spPr bwMode="ltGray">
          <a:xfrm>
            <a:off x="1" y="2"/>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endParaRPr lang="en-US" dirty="0"/>
          </a:p>
        </p:txBody>
      </p:sp>
    </p:spTree>
    <p:extLst>
      <p:ext uri="{BB962C8B-B14F-4D97-AF65-F5344CB8AC3E}">
        <p14:creationId xmlns:p14="http://schemas.microsoft.com/office/powerpoint/2010/main" val="368352451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5161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828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3078676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4621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9592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0"/>
            <a:ext cx="11653523" cy="2396047"/>
          </a:xfrm>
          <a:prstGeom prst="rect">
            <a:avLst/>
          </a:prstGeom>
        </p:spPr>
        <p:txBody>
          <a:bodyPr/>
          <a:lstStyle>
            <a:lvl1pPr marL="284650" indent="-28465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70537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1" cy="5635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990601"/>
            <a:ext cx="10972801" cy="218784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947664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0" rIns="179161" bIns="143330" numCol="1" spcCol="0" rtlCol="0" fromWordArt="0" anchor="t" anchorCtr="0" forceAA="0" compatLnSpc="1">
            <a:prstTxWarp prst="textNoShape">
              <a:avLst/>
            </a:prstTxWarp>
            <a:noAutofit/>
          </a:bodyPr>
          <a:lstStyle/>
          <a:p>
            <a:pPr marL="0" marR="0" lvl="0" indent="0" algn="ctr" defTabSz="91330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877"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822" y="471128"/>
            <a:ext cx="2507467" cy="537211"/>
          </a:xfrm>
          <a:prstGeom prst="rect">
            <a:avLst/>
          </a:prstGeom>
        </p:spPr>
      </p:pic>
      <p:sp>
        <p:nvSpPr>
          <p:cNvPr id="5" name="Text Placeholder 4"/>
          <p:cNvSpPr>
            <a:spLocks noGrp="1"/>
          </p:cNvSpPr>
          <p:nvPr>
            <p:ph type="body" sz="quarter" idx="12" hasCustomPrompt="1"/>
          </p:nvPr>
        </p:nvSpPr>
        <p:spPr>
          <a:xfrm>
            <a:off x="269305" y="3878574"/>
            <a:ext cx="8964186" cy="1792326"/>
          </a:xfrm>
          <a:noFill/>
        </p:spPr>
        <p:txBody>
          <a:bodyPr lIns="182880" tIns="146304" rIns="182880" bIns="146304">
            <a:noAutofit/>
          </a:bodyPr>
          <a:lstStyle>
            <a:lvl1pPr marL="0" indent="0">
              <a:spcBef>
                <a:spcPts val="0"/>
              </a:spcBef>
              <a:buNone/>
              <a:defRPr sz="3525" spc="0" baseline="0">
                <a:gradFill>
                  <a:gsLst>
                    <a:gs pos="2917">
                      <a:srgbClr val="FFFFFF"/>
                    </a:gs>
                    <a:gs pos="30000">
                      <a:srgbClr val="FFFFFF"/>
                    </a:gs>
                  </a:gsLst>
                  <a:lin ang="5400000" scaled="0"/>
                </a:gradFill>
                <a:latin typeface="+mj-lt"/>
              </a:defRPr>
            </a:lvl1pPr>
          </a:lstStyle>
          <a:p>
            <a:pPr lvl="0"/>
            <a:r>
              <a:rPr lang="en-US" dirty="0"/>
              <a:t>Speaker Name</a:t>
            </a:r>
          </a:p>
        </p:txBody>
      </p:sp>
      <p:sp>
        <p:nvSpPr>
          <p:cNvPr id="6" name="Text Placeholder 5"/>
          <p:cNvSpPr>
            <a:spLocks noGrp="1"/>
          </p:cNvSpPr>
          <p:nvPr>
            <p:ph type="body" sz="quarter" idx="13" hasCustomPrompt="1"/>
          </p:nvPr>
        </p:nvSpPr>
        <p:spPr>
          <a:xfrm>
            <a:off x="9233488" y="291069"/>
            <a:ext cx="2689274" cy="506780"/>
          </a:xfrm>
        </p:spPr>
        <p:txBody>
          <a:bodyPr/>
          <a:lstStyle>
            <a:lvl1pPr marL="0" indent="0" algn="r">
              <a:buNone/>
              <a:defRPr sz="2352"/>
            </a:lvl1pPr>
          </a:lstStyle>
          <a:p>
            <a:pPr lvl="0"/>
            <a:r>
              <a:rPr lang="en-US" dirty="0"/>
              <a:t>Session Code</a:t>
            </a:r>
          </a:p>
        </p:txBody>
      </p:sp>
    </p:spTree>
    <p:extLst>
      <p:ext uri="{BB962C8B-B14F-4D97-AF65-F5344CB8AC3E}">
        <p14:creationId xmlns:p14="http://schemas.microsoft.com/office/powerpoint/2010/main" val="20770484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Case Stud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877"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5" y="3878574"/>
            <a:ext cx="8964186" cy="1792326"/>
          </a:xfrm>
          <a:noFill/>
        </p:spPr>
        <p:txBody>
          <a:bodyPr lIns="182880" tIns="146304" rIns="182880" bIns="146304">
            <a:noAutofit/>
          </a:bodyPr>
          <a:lstStyle>
            <a:lvl1pPr marL="0" indent="0">
              <a:spcBef>
                <a:spcPts val="0"/>
              </a:spcBef>
              <a:buNone/>
              <a:defRPr sz="3525"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43740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5"/>
            <a:ext cx="6273418" cy="1794661"/>
          </a:xfrm>
          <a:noFill/>
        </p:spPr>
        <p:txBody>
          <a:bodyPr lIns="182880" tIns="146304" rIns="182880" bIns="146304">
            <a:noAutofit/>
          </a:bodyPr>
          <a:lstStyle>
            <a:lvl1pPr marL="0" indent="0">
              <a:spcBef>
                <a:spcPts val="0"/>
              </a:spcBef>
              <a:buNone/>
              <a:defRPr sz="352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9860610" cy="1793104"/>
          </a:xfrm>
          <a:noFill/>
        </p:spPr>
        <p:txBody>
          <a:bodyPr lIns="146304" tIns="91440" rIns="146304" bIns="91440" anchor="t" anchorCtr="0"/>
          <a:lstStyle>
            <a:lvl1pPr>
              <a:defRPr sz="5877"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821" y="471128"/>
            <a:ext cx="2507462" cy="537211"/>
          </a:xfrm>
          <a:prstGeom prst="rect">
            <a:avLst/>
          </a:prstGeom>
        </p:spPr>
      </p:pic>
      <p:sp>
        <p:nvSpPr>
          <p:cNvPr id="3" name="Text Placeholder 2"/>
          <p:cNvSpPr>
            <a:spLocks noGrp="1"/>
          </p:cNvSpPr>
          <p:nvPr>
            <p:ph type="body" sz="quarter" idx="13" hasCustomPrompt="1"/>
          </p:nvPr>
        </p:nvSpPr>
        <p:spPr>
          <a:xfrm>
            <a:off x="9233488" y="291069"/>
            <a:ext cx="2689274" cy="506972"/>
          </a:xfrm>
        </p:spPr>
        <p:txBody>
          <a:bodyPr/>
          <a:lstStyle>
            <a:lvl1pPr marL="0" indent="0" algn="r">
              <a:buNone/>
              <a:defRPr sz="2352"/>
            </a:lvl1pPr>
          </a:lstStyle>
          <a:p>
            <a:pPr lvl="0"/>
            <a:r>
              <a:rPr lang="en-US" dirty="0"/>
              <a:t>Session Code</a:t>
            </a:r>
          </a:p>
        </p:txBody>
      </p:sp>
    </p:spTree>
    <p:extLst>
      <p:ext uri="{BB962C8B-B14F-4D97-AF65-F5344CB8AC3E}">
        <p14:creationId xmlns:p14="http://schemas.microsoft.com/office/powerpoint/2010/main" val="36037321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30" tIns="107496" rIns="143330" bIns="107496" numCol="1" spcCol="0" rtlCol="0" fromWordArt="0" anchor="t" anchorCtr="0" forceAA="0" compatLnSpc="1">
            <a:prstTxWarp prst="textNoShape">
              <a:avLst/>
            </a:prstTxWarp>
            <a:noAutofit/>
          </a:bodyPr>
          <a:lstStyle/>
          <a:p>
            <a:pPr marL="0" marR="0" lvl="0" indent="0" algn="ctr" defTabSz="91330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303" y="1187644"/>
            <a:ext cx="9859116" cy="2697988"/>
          </a:xfrm>
          <a:noFill/>
        </p:spPr>
        <p:txBody>
          <a:bodyPr tIns="91440" bIns="91440" anchor="t" anchorCtr="0"/>
          <a:lstStyle>
            <a:lvl1pPr>
              <a:defRPr sz="705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6"/>
            <a:ext cx="9860674" cy="1793881"/>
          </a:xfrm>
          <a:noFill/>
        </p:spPr>
        <p:txBody>
          <a:bodyPr lIns="182880" tIns="146304" rIns="182880" bIns="146304">
            <a:noAutofit/>
          </a:bodyPr>
          <a:lstStyle>
            <a:lvl1pPr marL="0" indent="0">
              <a:spcBef>
                <a:spcPts val="0"/>
              </a:spcBef>
              <a:buNone/>
              <a:defRPr sz="352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29183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0"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3" y="3877276"/>
            <a:ext cx="9860674" cy="1793881"/>
          </a:xfrm>
          <a:noFill/>
        </p:spPr>
        <p:txBody>
          <a:bodyPr lIns="182880" tIns="146304" rIns="182880" bIns="146304">
            <a:noAutofit/>
          </a:bodyPr>
          <a:lstStyle>
            <a:lvl1pPr marL="0" indent="0">
              <a:spcBef>
                <a:spcPts val="0"/>
              </a:spcBef>
              <a:buNone/>
              <a:defRPr sz="3525"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89958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0" rIns="179161" bIns="143330" numCol="1" spcCol="0" rtlCol="0" fromWordArt="0" anchor="t" anchorCtr="0" forceAA="0" compatLnSpc="1">
            <a:prstTxWarp prst="textNoShape">
              <a:avLst/>
            </a:prstTxWarp>
            <a:noAutofit/>
          </a:bodyPr>
          <a:lstStyle/>
          <a:p>
            <a:pPr marL="0" marR="0" lvl="0" indent="0" algn="ctr" defTabSz="91330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303" y="1187644"/>
            <a:ext cx="9859116" cy="2697988"/>
          </a:xfrm>
          <a:noFill/>
        </p:spPr>
        <p:txBody>
          <a:bodyPr tIns="91440" bIns="91440" anchor="t" anchorCtr="0"/>
          <a:lstStyle>
            <a:lvl1pPr>
              <a:defRPr sz="7050"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8636584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55374993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31567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7"/>
            <a:ext cx="11653523" cy="1796217"/>
          </a:xfrm>
          <a:noFill/>
        </p:spPr>
        <p:txBody>
          <a:bodyPr tIns="91440" bIns="91440" anchor="t" anchorCtr="0"/>
          <a:lstStyle>
            <a:lvl1pPr>
              <a:defRPr sz="862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4252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7"/>
            <a:ext cx="11653523" cy="1796217"/>
          </a:xfrm>
          <a:noFill/>
        </p:spPr>
        <p:txBody>
          <a:bodyPr tIns="91440" bIns="91440" anchor="t" anchorCtr="0"/>
          <a:lstStyle>
            <a:lvl1pPr>
              <a:defRPr sz="862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9067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7"/>
            <a:ext cx="11653523" cy="1796217"/>
          </a:xfrm>
          <a:noFill/>
        </p:spPr>
        <p:txBody>
          <a:bodyPr tIns="91440" bIns="91440" anchor="t" anchorCtr="0"/>
          <a:lstStyle>
            <a:lvl1pPr>
              <a:defRPr sz="8621"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6886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01" indent="0">
              <a:buNone/>
              <a:defRPr sz="1960"/>
            </a:lvl3pPr>
            <a:lvl4pPr marL="447801" indent="0">
              <a:buNone/>
              <a:defRPr sz="1764"/>
            </a:lvl4pPr>
            <a:lvl5pPr marL="671701"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18454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2"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01" indent="0">
              <a:buNone/>
              <a:defRPr sz="1960"/>
            </a:lvl3pPr>
            <a:lvl4pPr marL="447801" indent="0">
              <a:buNone/>
              <a:defRPr sz="1764"/>
            </a:lvl4pPr>
            <a:lvl5pPr marL="671701"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11117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2" y="1190739"/>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485610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2"/>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600668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0" indent="0">
              <a:spcBef>
                <a:spcPts val="1200"/>
              </a:spcBef>
              <a:buClr>
                <a:schemeClr val="tx1"/>
              </a:buClr>
              <a:buFont typeface="Wingdings" pitchFamily="2" charset="2"/>
              <a:buNone/>
              <a:defRPr sz="3525">
                <a:gradFill>
                  <a:gsLst>
                    <a:gs pos="1250">
                      <a:schemeClr val="tx2"/>
                    </a:gs>
                    <a:gs pos="99000">
                      <a:schemeClr val="tx2"/>
                    </a:gs>
                  </a:gsLst>
                  <a:lin ang="5400000" scaled="0"/>
                </a:gradFill>
              </a:defRPr>
            </a:lvl1pPr>
            <a:lvl2pPr marL="0" indent="0">
              <a:buNone/>
              <a:defRPr sz="1960"/>
            </a:lvl2pPr>
            <a:lvl3pPr marL="227010" indent="0">
              <a:buNone/>
              <a:tabLst/>
              <a:defRPr sz="1960"/>
            </a:lvl3pPr>
            <a:lvl4pPr marL="450911" indent="0">
              <a:buNone/>
              <a:defRPr sz="1764"/>
            </a:lvl4pPr>
            <a:lvl5pPr marL="671701"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9"/>
            <a:ext cx="5378548" cy="2486578"/>
          </a:xfrm>
        </p:spPr>
        <p:txBody>
          <a:bodyPr wrap="square">
            <a:spAutoFit/>
          </a:bodyPr>
          <a:lstStyle>
            <a:lvl1pPr marL="0" indent="0">
              <a:spcBef>
                <a:spcPts val="1200"/>
              </a:spcBef>
              <a:buClr>
                <a:schemeClr val="tx1"/>
              </a:buClr>
              <a:buFont typeface="Wingdings" pitchFamily="2" charset="2"/>
              <a:buNone/>
              <a:defRPr sz="3525">
                <a:gradFill>
                  <a:gsLst>
                    <a:gs pos="1250">
                      <a:schemeClr val="tx2"/>
                    </a:gs>
                    <a:gs pos="99000">
                      <a:schemeClr val="tx2"/>
                    </a:gs>
                  </a:gsLst>
                  <a:lin ang="5400000" scaled="0"/>
                </a:gradFill>
              </a:defRPr>
            </a:lvl1pPr>
            <a:lvl2pPr marL="0" indent="0">
              <a:buNone/>
              <a:defRPr sz="1960"/>
            </a:lvl2pPr>
            <a:lvl3pPr marL="227010" indent="0">
              <a:buNone/>
              <a:tabLst/>
              <a:defRPr sz="1960"/>
            </a:lvl3pPr>
            <a:lvl4pPr marL="450911" indent="0">
              <a:buNone/>
              <a:defRPr sz="1764"/>
            </a:lvl4pPr>
            <a:lvl5pPr marL="671701"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675784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0" indent="0">
              <a:spcBef>
                <a:spcPts val="1200"/>
              </a:spcBef>
              <a:buClr>
                <a:schemeClr val="tx1"/>
              </a:buClr>
              <a:buFont typeface="Wingdings" pitchFamily="2" charset="2"/>
              <a:buNone/>
              <a:defRPr sz="3525"/>
            </a:lvl1pPr>
            <a:lvl2pPr marL="0" indent="0">
              <a:buNone/>
              <a:defRPr sz="1960"/>
            </a:lvl2pPr>
            <a:lvl3pPr marL="227010" indent="0">
              <a:buNone/>
              <a:tabLst/>
              <a:defRPr sz="1960"/>
            </a:lvl3pPr>
            <a:lvl4pPr marL="450911" indent="0">
              <a:buNone/>
              <a:defRPr sz="1764"/>
            </a:lvl4pPr>
            <a:lvl5pPr marL="671701"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5"/>
            </a:lvl1pPr>
            <a:lvl2pPr marL="0" indent="0">
              <a:buNone/>
              <a:defRPr sz="1960"/>
            </a:lvl2pPr>
            <a:lvl3pPr marL="227010" indent="0">
              <a:buNone/>
              <a:tabLst/>
              <a:defRPr sz="1960"/>
            </a:lvl3pPr>
            <a:lvl4pPr marL="450911" indent="0">
              <a:buNone/>
              <a:defRPr sz="1764"/>
            </a:lvl4pPr>
            <a:lvl5pPr marL="671701"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736314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_EXAMPLE ONLY: Title with photo">
    <p:bg>
      <p:bgPr>
        <a:solidFill>
          <a:srgbClr val="002050"/>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grpSp>
        <p:nvGrpSpPr>
          <p:cNvPr id="227" name="Group 226"/>
          <p:cNvGrpSpPr/>
          <p:nvPr userDrawn="1"/>
        </p:nvGrpSpPr>
        <p:grpSpPr>
          <a:xfrm>
            <a:off x="6264946" y="1087084"/>
            <a:ext cx="5927055" cy="5767727"/>
            <a:chOff x="6006602" y="1139487"/>
            <a:chExt cx="5925511" cy="5767727"/>
          </a:xfrm>
        </p:grpSpPr>
        <p:sp>
          <p:nvSpPr>
            <p:cNvPr id="6" name="Rectangle 5"/>
            <p:cNvSpPr>
              <a:spLocks noChangeArrowheads="1"/>
            </p:cNvSpPr>
            <p:nvPr userDrawn="1"/>
          </p:nvSpPr>
          <p:spPr bwMode="auto">
            <a:xfrm>
              <a:off x="8596643" y="2790216"/>
              <a:ext cx="24256" cy="191742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6"/>
            <p:cNvSpPr>
              <a:spLocks/>
            </p:cNvSpPr>
            <p:nvPr userDrawn="1"/>
          </p:nvSpPr>
          <p:spPr bwMode="auto">
            <a:xfrm>
              <a:off x="7515810" y="1139487"/>
              <a:ext cx="2165880" cy="2154650"/>
            </a:xfrm>
            <a:custGeom>
              <a:avLst/>
              <a:gdLst>
                <a:gd name="T0" fmla="*/ 268 w 537"/>
                <a:gd name="T1" fmla="*/ 0 h 534"/>
                <a:gd name="T2" fmla="*/ 0 w 537"/>
                <a:gd name="T3" fmla="*/ 267 h 534"/>
                <a:gd name="T4" fmla="*/ 268 w 537"/>
                <a:gd name="T5" fmla="*/ 534 h 534"/>
                <a:gd name="T6" fmla="*/ 268 w 537"/>
                <a:gd name="T7" fmla="*/ 441 h 534"/>
                <a:gd name="T8" fmla="*/ 93 w 537"/>
                <a:gd name="T9" fmla="*/ 267 h 534"/>
                <a:gd name="T10" fmla="*/ 268 w 537"/>
                <a:gd name="T11" fmla="*/ 93 h 534"/>
                <a:gd name="T12" fmla="*/ 443 w 537"/>
                <a:gd name="T13" fmla="*/ 267 h 534"/>
                <a:gd name="T14" fmla="*/ 273 w 537"/>
                <a:gd name="T15" fmla="*/ 441 h 534"/>
                <a:gd name="T16" fmla="*/ 273 w 537"/>
                <a:gd name="T17" fmla="*/ 534 h 534"/>
                <a:gd name="T18" fmla="*/ 537 w 537"/>
                <a:gd name="T19" fmla="*/ 267 h 534"/>
                <a:gd name="T20" fmla="*/ 268 w 537"/>
                <a:gd name="T21" fmla="*/ 0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534">
                  <a:moveTo>
                    <a:pt x="268" y="0"/>
                  </a:moveTo>
                  <a:cubicBezTo>
                    <a:pt x="120" y="0"/>
                    <a:pt x="0" y="120"/>
                    <a:pt x="0" y="267"/>
                  </a:cubicBezTo>
                  <a:cubicBezTo>
                    <a:pt x="0" y="415"/>
                    <a:pt x="120" y="534"/>
                    <a:pt x="268" y="534"/>
                  </a:cubicBezTo>
                  <a:cubicBezTo>
                    <a:pt x="268" y="441"/>
                    <a:pt x="268" y="441"/>
                    <a:pt x="268" y="441"/>
                  </a:cubicBezTo>
                  <a:cubicBezTo>
                    <a:pt x="172" y="441"/>
                    <a:pt x="93" y="364"/>
                    <a:pt x="93" y="267"/>
                  </a:cubicBezTo>
                  <a:cubicBezTo>
                    <a:pt x="93" y="171"/>
                    <a:pt x="172" y="93"/>
                    <a:pt x="268" y="93"/>
                  </a:cubicBezTo>
                  <a:cubicBezTo>
                    <a:pt x="365" y="93"/>
                    <a:pt x="443" y="171"/>
                    <a:pt x="443" y="267"/>
                  </a:cubicBezTo>
                  <a:cubicBezTo>
                    <a:pt x="443" y="362"/>
                    <a:pt x="368" y="439"/>
                    <a:pt x="273" y="441"/>
                  </a:cubicBezTo>
                  <a:cubicBezTo>
                    <a:pt x="273" y="534"/>
                    <a:pt x="273" y="534"/>
                    <a:pt x="273" y="534"/>
                  </a:cubicBezTo>
                  <a:cubicBezTo>
                    <a:pt x="419" y="531"/>
                    <a:pt x="537" y="413"/>
                    <a:pt x="537" y="267"/>
                  </a:cubicBezTo>
                  <a:cubicBezTo>
                    <a:pt x="537" y="120"/>
                    <a:pt x="416" y="0"/>
                    <a:pt x="268" y="0"/>
                  </a:cubicBezTo>
                </a:path>
              </a:pathLst>
            </a:custGeom>
            <a:solidFill>
              <a:srgbClr val="FFFFFF">
                <a:alpha val="20000"/>
              </a:srgbClr>
            </a:solidFill>
            <a:ln>
              <a:noFill/>
            </a:ln>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7"/>
            <p:cNvSpPr>
              <a:spLocks noEditPoints="1"/>
            </p:cNvSpPr>
            <p:nvPr userDrawn="1"/>
          </p:nvSpPr>
          <p:spPr bwMode="auto">
            <a:xfrm>
              <a:off x="7886382" y="1514270"/>
              <a:ext cx="1416315" cy="1405084"/>
            </a:xfrm>
            <a:custGeom>
              <a:avLst/>
              <a:gdLst>
                <a:gd name="T0" fmla="*/ 176 w 351"/>
                <a:gd name="T1" fmla="*/ 0 h 348"/>
                <a:gd name="T2" fmla="*/ 0 w 351"/>
                <a:gd name="T3" fmla="*/ 175 h 348"/>
                <a:gd name="T4" fmla="*/ 176 w 351"/>
                <a:gd name="T5" fmla="*/ 348 h 348"/>
                <a:gd name="T6" fmla="*/ 176 w 351"/>
                <a:gd name="T7" fmla="*/ 326 h 348"/>
                <a:gd name="T8" fmla="*/ 181 w 351"/>
                <a:gd name="T9" fmla="*/ 326 h 348"/>
                <a:gd name="T10" fmla="*/ 181 w 351"/>
                <a:gd name="T11" fmla="*/ 348 h 348"/>
                <a:gd name="T12" fmla="*/ 351 w 351"/>
                <a:gd name="T13" fmla="*/ 175 h 348"/>
                <a:gd name="T14" fmla="*/ 176 w 351"/>
                <a:gd name="T15" fmla="*/ 0 h 348"/>
                <a:gd name="T16" fmla="*/ 92 w 351"/>
                <a:gd name="T17" fmla="*/ 171 h 348"/>
                <a:gd name="T18" fmla="*/ 178 w 351"/>
                <a:gd name="T19" fmla="*/ 86 h 348"/>
                <a:gd name="T20" fmla="*/ 264 w 351"/>
                <a:gd name="T21" fmla="*/ 171 h 348"/>
                <a:gd name="T22" fmla="*/ 238 w 351"/>
                <a:gd name="T23" fmla="*/ 233 h 348"/>
                <a:gd name="T24" fmla="*/ 225 w 351"/>
                <a:gd name="T25" fmla="*/ 248 h 348"/>
                <a:gd name="T26" fmla="*/ 212 w 351"/>
                <a:gd name="T27" fmla="*/ 283 h 348"/>
                <a:gd name="T28" fmla="*/ 212 w 351"/>
                <a:gd name="T29" fmla="*/ 285 h 348"/>
                <a:gd name="T30" fmla="*/ 212 w 351"/>
                <a:gd name="T31" fmla="*/ 287 h 348"/>
                <a:gd name="T32" fmla="*/ 180 w 351"/>
                <a:gd name="T33" fmla="*/ 301 h 348"/>
                <a:gd name="T34" fmla="*/ 180 w 351"/>
                <a:gd name="T35" fmla="*/ 302 h 348"/>
                <a:gd name="T36" fmla="*/ 178 w 351"/>
                <a:gd name="T37" fmla="*/ 301 h 348"/>
                <a:gd name="T38" fmla="*/ 177 w 351"/>
                <a:gd name="T39" fmla="*/ 302 h 348"/>
                <a:gd name="T40" fmla="*/ 177 w 351"/>
                <a:gd name="T41" fmla="*/ 301 h 348"/>
                <a:gd name="T42" fmla="*/ 145 w 351"/>
                <a:gd name="T43" fmla="*/ 287 h 348"/>
                <a:gd name="T44" fmla="*/ 118 w 351"/>
                <a:gd name="T45" fmla="*/ 232 h 348"/>
                <a:gd name="T46" fmla="*/ 92 w 351"/>
                <a:gd name="T47" fmla="*/ 17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348">
                  <a:moveTo>
                    <a:pt x="176" y="0"/>
                  </a:moveTo>
                  <a:cubicBezTo>
                    <a:pt x="79" y="0"/>
                    <a:pt x="0" y="79"/>
                    <a:pt x="0" y="175"/>
                  </a:cubicBezTo>
                  <a:cubicBezTo>
                    <a:pt x="0" y="271"/>
                    <a:pt x="79" y="348"/>
                    <a:pt x="176" y="348"/>
                  </a:cubicBezTo>
                  <a:cubicBezTo>
                    <a:pt x="176" y="326"/>
                    <a:pt x="176" y="326"/>
                    <a:pt x="176" y="326"/>
                  </a:cubicBezTo>
                  <a:cubicBezTo>
                    <a:pt x="181" y="326"/>
                    <a:pt x="181" y="326"/>
                    <a:pt x="181" y="326"/>
                  </a:cubicBezTo>
                  <a:cubicBezTo>
                    <a:pt x="181" y="348"/>
                    <a:pt x="181" y="348"/>
                    <a:pt x="181" y="348"/>
                  </a:cubicBezTo>
                  <a:cubicBezTo>
                    <a:pt x="276" y="346"/>
                    <a:pt x="351" y="269"/>
                    <a:pt x="351" y="175"/>
                  </a:cubicBezTo>
                  <a:cubicBezTo>
                    <a:pt x="351" y="79"/>
                    <a:pt x="273" y="0"/>
                    <a:pt x="176" y="0"/>
                  </a:cubicBezTo>
                  <a:moveTo>
                    <a:pt x="92" y="171"/>
                  </a:moveTo>
                  <a:cubicBezTo>
                    <a:pt x="93" y="124"/>
                    <a:pt x="131" y="86"/>
                    <a:pt x="178" y="86"/>
                  </a:cubicBezTo>
                  <a:cubicBezTo>
                    <a:pt x="226" y="86"/>
                    <a:pt x="264" y="124"/>
                    <a:pt x="264" y="171"/>
                  </a:cubicBezTo>
                  <a:cubicBezTo>
                    <a:pt x="264" y="196"/>
                    <a:pt x="254" y="218"/>
                    <a:pt x="238" y="233"/>
                  </a:cubicBezTo>
                  <a:cubicBezTo>
                    <a:pt x="233" y="238"/>
                    <a:pt x="229" y="243"/>
                    <a:pt x="225" y="248"/>
                  </a:cubicBezTo>
                  <a:cubicBezTo>
                    <a:pt x="216" y="263"/>
                    <a:pt x="213" y="276"/>
                    <a:pt x="212" y="283"/>
                  </a:cubicBezTo>
                  <a:cubicBezTo>
                    <a:pt x="212" y="285"/>
                    <a:pt x="212" y="285"/>
                    <a:pt x="212" y="285"/>
                  </a:cubicBezTo>
                  <a:cubicBezTo>
                    <a:pt x="212" y="287"/>
                    <a:pt x="212" y="287"/>
                    <a:pt x="212" y="287"/>
                  </a:cubicBezTo>
                  <a:cubicBezTo>
                    <a:pt x="180" y="301"/>
                    <a:pt x="180" y="301"/>
                    <a:pt x="180" y="301"/>
                  </a:cubicBezTo>
                  <a:cubicBezTo>
                    <a:pt x="180" y="302"/>
                    <a:pt x="180" y="302"/>
                    <a:pt x="180" y="302"/>
                  </a:cubicBezTo>
                  <a:cubicBezTo>
                    <a:pt x="178" y="301"/>
                    <a:pt x="178" y="301"/>
                    <a:pt x="178" y="301"/>
                  </a:cubicBezTo>
                  <a:cubicBezTo>
                    <a:pt x="177" y="302"/>
                    <a:pt x="177" y="302"/>
                    <a:pt x="177" y="302"/>
                  </a:cubicBezTo>
                  <a:cubicBezTo>
                    <a:pt x="177" y="301"/>
                    <a:pt x="177" y="301"/>
                    <a:pt x="177" y="301"/>
                  </a:cubicBezTo>
                  <a:cubicBezTo>
                    <a:pt x="145" y="287"/>
                    <a:pt x="145" y="287"/>
                    <a:pt x="145" y="287"/>
                  </a:cubicBezTo>
                  <a:cubicBezTo>
                    <a:pt x="145" y="287"/>
                    <a:pt x="144" y="258"/>
                    <a:pt x="118" y="232"/>
                  </a:cubicBezTo>
                  <a:cubicBezTo>
                    <a:pt x="102" y="217"/>
                    <a:pt x="92" y="195"/>
                    <a:pt x="92" y="171"/>
                  </a:cubicBezTo>
                  <a:close/>
                </a:path>
              </a:pathLst>
            </a:custGeom>
            <a:solidFill>
              <a:srgbClr val="FFFFFF">
                <a:alpha val="50000"/>
              </a:srgbClr>
            </a:solidFill>
            <a:ln>
              <a:noFill/>
            </a:ln>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8"/>
            <p:cNvSpPr>
              <a:spLocks/>
            </p:cNvSpPr>
            <p:nvPr userDrawn="1"/>
          </p:nvSpPr>
          <p:spPr bwMode="auto">
            <a:xfrm>
              <a:off x="8256953" y="1860979"/>
              <a:ext cx="699033" cy="875897"/>
            </a:xfrm>
            <a:custGeom>
              <a:avLst/>
              <a:gdLst>
                <a:gd name="T0" fmla="*/ 173 w 173"/>
                <a:gd name="T1" fmla="*/ 86 h 217"/>
                <a:gd name="T2" fmla="*/ 86 w 173"/>
                <a:gd name="T3" fmla="*/ 0 h 217"/>
                <a:gd name="T4" fmla="*/ 0 w 173"/>
                <a:gd name="T5" fmla="*/ 86 h 217"/>
                <a:gd name="T6" fmla="*/ 26 w 173"/>
                <a:gd name="T7" fmla="*/ 147 h 217"/>
                <a:gd name="T8" fmla="*/ 53 w 173"/>
                <a:gd name="T9" fmla="*/ 201 h 217"/>
                <a:gd name="T10" fmla="*/ 85 w 173"/>
                <a:gd name="T11" fmla="*/ 216 h 217"/>
                <a:gd name="T12" fmla="*/ 85 w 173"/>
                <a:gd name="T13" fmla="*/ 217 h 217"/>
                <a:gd name="T14" fmla="*/ 86 w 173"/>
                <a:gd name="T15" fmla="*/ 216 h 217"/>
                <a:gd name="T16" fmla="*/ 88 w 173"/>
                <a:gd name="T17" fmla="*/ 217 h 217"/>
                <a:gd name="T18" fmla="*/ 88 w 173"/>
                <a:gd name="T19" fmla="*/ 216 h 217"/>
                <a:gd name="T20" fmla="*/ 120 w 173"/>
                <a:gd name="T21" fmla="*/ 201 h 217"/>
                <a:gd name="T22" fmla="*/ 146 w 173"/>
                <a:gd name="T23" fmla="*/ 148 h 217"/>
                <a:gd name="T24" fmla="*/ 173 w 173"/>
                <a:gd name="T25" fmla="*/ 8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 h="217">
                  <a:moveTo>
                    <a:pt x="173" y="86"/>
                  </a:moveTo>
                  <a:cubicBezTo>
                    <a:pt x="173" y="39"/>
                    <a:pt x="134" y="0"/>
                    <a:pt x="86" y="0"/>
                  </a:cubicBezTo>
                  <a:cubicBezTo>
                    <a:pt x="39" y="0"/>
                    <a:pt x="0" y="39"/>
                    <a:pt x="0" y="86"/>
                  </a:cubicBezTo>
                  <a:cubicBezTo>
                    <a:pt x="0" y="110"/>
                    <a:pt x="10" y="131"/>
                    <a:pt x="26" y="147"/>
                  </a:cubicBezTo>
                  <a:cubicBezTo>
                    <a:pt x="52" y="173"/>
                    <a:pt x="53" y="201"/>
                    <a:pt x="53" y="201"/>
                  </a:cubicBezTo>
                  <a:cubicBezTo>
                    <a:pt x="85" y="216"/>
                    <a:pt x="85" y="216"/>
                    <a:pt x="85" y="216"/>
                  </a:cubicBezTo>
                  <a:cubicBezTo>
                    <a:pt x="85" y="217"/>
                    <a:pt x="85" y="217"/>
                    <a:pt x="85" y="217"/>
                  </a:cubicBezTo>
                  <a:cubicBezTo>
                    <a:pt x="86" y="216"/>
                    <a:pt x="86" y="216"/>
                    <a:pt x="86" y="216"/>
                  </a:cubicBezTo>
                  <a:cubicBezTo>
                    <a:pt x="88" y="217"/>
                    <a:pt x="88" y="217"/>
                    <a:pt x="88" y="217"/>
                  </a:cubicBezTo>
                  <a:cubicBezTo>
                    <a:pt x="88" y="216"/>
                    <a:pt x="88" y="216"/>
                    <a:pt x="88" y="216"/>
                  </a:cubicBezTo>
                  <a:cubicBezTo>
                    <a:pt x="120" y="201"/>
                    <a:pt x="120" y="201"/>
                    <a:pt x="120" y="201"/>
                  </a:cubicBezTo>
                  <a:cubicBezTo>
                    <a:pt x="120" y="201"/>
                    <a:pt x="121" y="174"/>
                    <a:pt x="146" y="148"/>
                  </a:cubicBezTo>
                  <a:cubicBezTo>
                    <a:pt x="162" y="132"/>
                    <a:pt x="173" y="110"/>
                    <a:pt x="173" y="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9"/>
            <p:cNvSpPr>
              <a:spLocks noEditPoints="1"/>
            </p:cNvSpPr>
            <p:nvPr userDrawn="1"/>
          </p:nvSpPr>
          <p:spPr bwMode="auto">
            <a:xfrm>
              <a:off x="8256953" y="2204881"/>
              <a:ext cx="537610" cy="451985"/>
            </a:xfrm>
            <a:custGeom>
              <a:avLst/>
              <a:gdLst>
                <a:gd name="T0" fmla="*/ 0 w 133"/>
                <a:gd name="T1" fmla="*/ 0 h 112"/>
                <a:gd name="T2" fmla="*/ 0 w 133"/>
                <a:gd name="T3" fmla="*/ 0 h 112"/>
                <a:gd name="T4" fmla="*/ 133 w 133"/>
                <a:gd name="T5" fmla="*/ 77 h 112"/>
                <a:gd name="T6" fmla="*/ 119 w 133"/>
                <a:gd name="T7" fmla="*/ 112 h 112"/>
                <a:gd name="T8" fmla="*/ 133 w 133"/>
                <a:gd name="T9" fmla="*/ 77 h 112"/>
              </a:gdLst>
              <a:ahLst/>
              <a:cxnLst>
                <a:cxn ang="0">
                  <a:pos x="T0" y="T1"/>
                </a:cxn>
                <a:cxn ang="0">
                  <a:pos x="T2" y="T3"/>
                </a:cxn>
                <a:cxn ang="0">
                  <a:pos x="T4" y="T5"/>
                </a:cxn>
                <a:cxn ang="0">
                  <a:pos x="T6" y="T7"/>
                </a:cxn>
                <a:cxn ang="0">
                  <a:pos x="T8" y="T9"/>
                </a:cxn>
              </a:cxnLst>
              <a:rect l="0" t="0" r="r" b="b"/>
              <a:pathLst>
                <a:path w="133" h="112">
                  <a:moveTo>
                    <a:pt x="0" y="0"/>
                  </a:moveTo>
                  <a:cubicBezTo>
                    <a:pt x="0" y="0"/>
                    <a:pt x="0" y="0"/>
                    <a:pt x="0" y="0"/>
                  </a:cubicBezTo>
                  <a:moveTo>
                    <a:pt x="133" y="77"/>
                  </a:moveTo>
                  <a:cubicBezTo>
                    <a:pt x="124" y="92"/>
                    <a:pt x="121" y="105"/>
                    <a:pt x="119" y="112"/>
                  </a:cubicBezTo>
                  <a:cubicBezTo>
                    <a:pt x="121" y="105"/>
                    <a:pt x="124" y="92"/>
                    <a:pt x="133" y="77"/>
                  </a:cubicBezTo>
                </a:path>
              </a:pathLst>
            </a:custGeom>
            <a:solidFill>
              <a:srgbClr val="E68E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0"/>
            <p:cNvSpPr>
              <a:spLocks/>
            </p:cNvSpPr>
            <p:nvPr userDrawn="1"/>
          </p:nvSpPr>
          <p:spPr bwMode="auto">
            <a:xfrm>
              <a:off x="8256953" y="2030825"/>
              <a:ext cx="537610" cy="641482"/>
            </a:xfrm>
            <a:custGeom>
              <a:avLst/>
              <a:gdLst>
                <a:gd name="T0" fmla="*/ 12 w 133"/>
                <a:gd name="T1" fmla="*/ 0 h 159"/>
                <a:gd name="T2" fmla="*/ 0 w 133"/>
                <a:gd name="T3" fmla="*/ 43 h 159"/>
                <a:gd name="T4" fmla="*/ 0 w 133"/>
                <a:gd name="T5" fmla="*/ 44 h 159"/>
                <a:gd name="T6" fmla="*/ 26 w 133"/>
                <a:gd name="T7" fmla="*/ 105 h 159"/>
                <a:gd name="T8" fmla="*/ 53 w 133"/>
                <a:gd name="T9" fmla="*/ 159 h 159"/>
                <a:gd name="T10" fmla="*/ 119 w 133"/>
                <a:gd name="T11" fmla="*/ 158 h 159"/>
                <a:gd name="T12" fmla="*/ 119 w 133"/>
                <a:gd name="T13" fmla="*/ 155 h 159"/>
                <a:gd name="T14" fmla="*/ 133 w 133"/>
                <a:gd name="T15" fmla="*/ 121 h 159"/>
                <a:gd name="T16" fmla="*/ 12 w 133"/>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159">
                  <a:moveTo>
                    <a:pt x="12" y="0"/>
                  </a:moveTo>
                  <a:cubicBezTo>
                    <a:pt x="4" y="13"/>
                    <a:pt x="0" y="27"/>
                    <a:pt x="0" y="43"/>
                  </a:cubicBezTo>
                  <a:cubicBezTo>
                    <a:pt x="0" y="44"/>
                    <a:pt x="0" y="44"/>
                    <a:pt x="0" y="44"/>
                  </a:cubicBezTo>
                  <a:cubicBezTo>
                    <a:pt x="0" y="68"/>
                    <a:pt x="10" y="89"/>
                    <a:pt x="26" y="105"/>
                  </a:cubicBezTo>
                  <a:cubicBezTo>
                    <a:pt x="52" y="131"/>
                    <a:pt x="53" y="159"/>
                    <a:pt x="53" y="159"/>
                  </a:cubicBezTo>
                  <a:cubicBezTo>
                    <a:pt x="119" y="158"/>
                    <a:pt x="119" y="158"/>
                    <a:pt x="119" y="158"/>
                  </a:cubicBezTo>
                  <a:cubicBezTo>
                    <a:pt x="119" y="155"/>
                    <a:pt x="119" y="155"/>
                    <a:pt x="119" y="155"/>
                  </a:cubicBezTo>
                  <a:cubicBezTo>
                    <a:pt x="121" y="149"/>
                    <a:pt x="124" y="135"/>
                    <a:pt x="133" y="121"/>
                  </a:cubicBezTo>
                  <a:cubicBezTo>
                    <a:pt x="12" y="0"/>
                    <a:pt x="12" y="0"/>
                    <a:pt x="12"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1"/>
            <p:cNvSpPr>
              <a:spLocks noChangeArrowheads="1"/>
            </p:cNvSpPr>
            <p:nvPr userDrawn="1"/>
          </p:nvSpPr>
          <p:spPr bwMode="auto">
            <a:xfrm>
              <a:off x="8475928" y="2665289"/>
              <a:ext cx="265296" cy="168442"/>
            </a:xfrm>
            <a:prstGeom prst="rect">
              <a:avLst/>
            </a:prstGeom>
            <a:solidFill>
              <a:srgbClr val="1624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12"/>
            <p:cNvSpPr>
              <a:spLocks noChangeArrowheads="1"/>
            </p:cNvSpPr>
            <p:nvPr userDrawn="1"/>
          </p:nvSpPr>
          <p:spPr bwMode="auto">
            <a:xfrm>
              <a:off x="10843938" y="3896317"/>
              <a:ext cx="1088175" cy="3010896"/>
            </a:xfrm>
            <a:prstGeom prst="rect">
              <a:avLst/>
            </a:prstGeom>
            <a:solidFill>
              <a:srgbClr val="692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14"/>
            <p:cNvSpPr>
              <a:spLocks noChangeArrowheads="1"/>
            </p:cNvSpPr>
            <p:nvPr userDrawn="1"/>
          </p:nvSpPr>
          <p:spPr bwMode="auto">
            <a:xfrm>
              <a:off x="11698779" y="4113888"/>
              <a:ext cx="120717"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15"/>
            <p:cNvSpPr>
              <a:spLocks noChangeArrowheads="1"/>
            </p:cNvSpPr>
            <p:nvPr userDrawn="1"/>
          </p:nvSpPr>
          <p:spPr bwMode="auto">
            <a:xfrm>
              <a:off x="11368915" y="4113888"/>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16"/>
            <p:cNvSpPr>
              <a:spLocks noChangeArrowheads="1"/>
            </p:cNvSpPr>
            <p:nvPr userDrawn="1"/>
          </p:nvSpPr>
          <p:spPr bwMode="auto">
            <a:xfrm>
              <a:off x="11041856" y="4113888"/>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18"/>
            <p:cNvSpPr>
              <a:spLocks noChangeArrowheads="1"/>
            </p:cNvSpPr>
            <p:nvPr userDrawn="1"/>
          </p:nvSpPr>
          <p:spPr bwMode="auto">
            <a:xfrm>
              <a:off x="11698779" y="4440945"/>
              <a:ext cx="120717"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Rectangle 19"/>
            <p:cNvSpPr>
              <a:spLocks noChangeArrowheads="1"/>
            </p:cNvSpPr>
            <p:nvPr userDrawn="1"/>
          </p:nvSpPr>
          <p:spPr bwMode="auto">
            <a:xfrm>
              <a:off x="11368915" y="4440945"/>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Rectangle 20"/>
            <p:cNvSpPr>
              <a:spLocks noChangeArrowheads="1"/>
            </p:cNvSpPr>
            <p:nvPr userDrawn="1"/>
          </p:nvSpPr>
          <p:spPr bwMode="auto">
            <a:xfrm>
              <a:off x="11041856" y="4440945"/>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Rectangle 22"/>
            <p:cNvSpPr>
              <a:spLocks noChangeArrowheads="1"/>
            </p:cNvSpPr>
            <p:nvPr userDrawn="1"/>
          </p:nvSpPr>
          <p:spPr bwMode="auto">
            <a:xfrm>
              <a:off x="11698779" y="4768003"/>
              <a:ext cx="120717"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Rectangle 23"/>
            <p:cNvSpPr>
              <a:spLocks noChangeArrowheads="1"/>
            </p:cNvSpPr>
            <p:nvPr userDrawn="1"/>
          </p:nvSpPr>
          <p:spPr bwMode="auto">
            <a:xfrm>
              <a:off x="11368915" y="4768003"/>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24"/>
            <p:cNvSpPr>
              <a:spLocks noChangeArrowheads="1"/>
            </p:cNvSpPr>
            <p:nvPr userDrawn="1"/>
          </p:nvSpPr>
          <p:spPr bwMode="auto">
            <a:xfrm>
              <a:off x="11041856" y="4768003"/>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Rectangle 26"/>
            <p:cNvSpPr>
              <a:spLocks noChangeArrowheads="1"/>
            </p:cNvSpPr>
            <p:nvPr userDrawn="1"/>
          </p:nvSpPr>
          <p:spPr bwMode="auto">
            <a:xfrm>
              <a:off x="11698779" y="5090850"/>
              <a:ext cx="120717"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Rectangle 27"/>
            <p:cNvSpPr>
              <a:spLocks noChangeArrowheads="1"/>
            </p:cNvSpPr>
            <p:nvPr userDrawn="1"/>
          </p:nvSpPr>
          <p:spPr bwMode="auto">
            <a:xfrm>
              <a:off x="11368915" y="5090850"/>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Rectangle 28"/>
            <p:cNvSpPr>
              <a:spLocks noChangeArrowheads="1"/>
            </p:cNvSpPr>
            <p:nvPr userDrawn="1"/>
          </p:nvSpPr>
          <p:spPr bwMode="auto">
            <a:xfrm>
              <a:off x="11041856" y="5090850"/>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0"/>
            <p:cNvSpPr>
              <a:spLocks noChangeArrowheads="1"/>
            </p:cNvSpPr>
            <p:nvPr userDrawn="1"/>
          </p:nvSpPr>
          <p:spPr bwMode="auto">
            <a:xfrm>
              <a:off x="11698779" y="5426329"/>
              <a:ext cx="120717"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Rectangle 31"/>
            <p:cNvSpPr>
              <a:spLocks noChangeArrowheads="1"/>
            </p:cNvSpPr>
            <p:nvPr userDrawn="1"/>
          </p:nvSpPr>
          <p:spPr bwMode="auto">
            <a:xfrm>
              <a:off x="11368915" y="5426329"/>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Rectangle 32"/>
            <p:cNvSpPr>
              <a:spLocks noChangeArrowheads="1"/>
            </p:cNvSpPr>
            <p:nvPr userDrawn="1"/>
          </p:nvSpPr>
          <p:spPr bwMode="auto">
            <a:xfrm>
              <a:off x="11041856" y="5426329"/>
              <a:ext cx="129139" cy="21757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Rectangle 34"/>
            <p:cNvSpPr>
              <a:spLocks noChangeArrowheads="1"/>
            </p:cNvSpPr>
            <p:nvPr userDrawn="1"/>
          </p:nvSpPr>
          <p:spPr bwMode="auto">
            <a:xfrm>
              <a:off x="11698779" y="5753387"/>
              <a:ext cx="120717"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Rectangle 35"/>
            <p:cNvSpPr>
              <a:spLocks noChangeArrowheads="1"/>
            </p:cNvSpPr>
            <p:nvPr userDrawn="1"/>
          </p:nvSpPr>
          <p:spPr bwMode="auto">
            <a:xfrm>
              <a:off x="11368915" y="5753387"/>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Rectangle 36"/>
            <p:cNvSpPr>
              <a:spLocks noChangeArrowheads="1"/>
            </p:cNvSpPr>
            <p:nvPr userDrawn="1"/>
          </p:nvSpPr>
          <p:spPr bwMode="auto">
            <a:xfrm>
              <a:off x="11041856" y="5753387"/>
              <a:ext cx="129139" cy="22178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8"/>
            <p:cNvSpPr>
              <a:spLocks noChangeArrowheads="1"/>
            </p:cNvSpPr>
            <p:nvPr userDrawn="1"/>
          </p:nvSpPr>
          <p:spPr bwMode="auto">
            <a:xfrm>
              <a:off x="11698779" y="6076234"/>
              <a:ext cx="120717" cy="23020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Rectangle 39"/>
            <p:cNvSpPr>
              <a:spLocks noChangeArrowheads="1"/>
            </p:cNvSpPr>
            <p:nvPr userDrawn="1"/>
          </p:nvSpPr>
          <p:spPr bwMode="auto">
            <a:xfrm>
              <a:off x="11368915" y="6076234"/>
              <a:ext cx="129139" cy="23020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40"/>
            <p:cNvSpPr>
              <a:spLocks noChangeArrowheads="1"/>
            </p:cNvSpPr>
            <p:nvPr userDrawn="1"/>
          </p:nvSpPr>
          <p:spPr bwMode="auto">
            <a:xfrm>
              <a:off x="11041856" y="6076234"/>
              <a:ext cx="129139" cy="23020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42"/>
            <p:cNvSpPr>
              <a:spLocks noChangeArrowheads="1"/>
            </p:cNvSpPr>
            <p:nvPr userDrawn="1"/>
          </p:nvSpPr>
          <p:spPr bwMode="auto">
            <a:xfrm>
              <a:off x="11698779" y="6403291"/>
              <a:ext cx="120717" cy="22880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Rectangle 43"/>
            <p:cNvSpPr>
              <a:spLocks noChangeArrowheads="1"/>
            </p:cNvSpPr>
            <p:nvPr userDrawn="1"/>
          </p:nvSpPr>
          <p:spPr bwMode="auto">
            <a:xfrm>
              <a:off x="11368915" y="6403291"/>
              <a:ext cx="129139" cy="22880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Rectangle 44"/>
            <p:cNvSpPr>
              <a:spLocks noChangeArrowheads="1"/>
            </p:cNvSpPr>
            <p:nvPr userDrawn="1"/>
          </p:nvSpPr>
          <p:spPr bwMode="auto">
            <a:xfrm>
              <a:off x="11041856" y="6403291"/>
              <a:ext cx="129139" cy="228800"/>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Rectangle 45"/>
            <p:cNvSpPr>
              <a:spLocks noChangeArrowheads="1"/>
            </p:cNvSpPr>
            <p:nvPr userDrawn="1"/>
          </p:nvSpPr>
          <p:spPr bwMode="auto">
            <a:xfrm>
              <a:off x="7604242" y="5368779"/>
              <a:ext cx="882916" cy="1538434"/>
            </a:xfrm>
            <a:prstGeom prst="rect">
              <a:avLst/>
            </a:prstGeom>
            <a:solidFill>
              <a:srgbClr val="692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46"/>
            <p:cNvSpPr>
              <a:spLocks noChangeArrowheads="1"/>
            </p:cNvSpPr>
            <p:nvPr userDrawn="1"/>
          </p:nvSpPr>
          <p:spPr bwMode="auto">
            <a:xfrm>
              <a:off x="10217896" y="4554644"/>
              <a:ext cx="880108" cy="2352570"/>
            </a:xfrm>
            <a:prstGeom prst="rect">
              <a:avLst/>
            </a:prstGeom>
            <a:solidFill>
              <a:srgbClr val="2273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Rectangle 47"/>
            <p:cNvSpPr>
              <a:spLocks noChangeArrowheads="1"/>
            </p:cNvSpPr>
            <p:nvPr userDrawn="1"/>
          </p:nvSpPr>
          <p:spPr bwMode="auto">
            <a:xfrm>
              <a:off x="8099741" y="4561662"/>
              <a:ext cx="1489306" cy="1183303"/>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48"/>
            <p:cNvSpPr>
              <a:spLocks/>
            </p:cNvSpPr>
            <p:nvPr userDrawn="1"/>
          </p:nvSpPr>
          <p:spPr bwMode="auto">
            <a:xfrm>
              <a:off x="8955986" y="2414029"/>
              <a:ext cx="1261910" cy="4493183"/>
            </a:xfrm>
            <a:custGeom>
              <a:avLst/>
              <a:gdLst>
                <a:gd name="T0" fmla="*/ 0 w 899"/>
                <a:gd name="T1" fmla="*/ 0 h 3201"/>
                <a:gd name="T2" fmla="*/ 0 w 899"/>
                <a:gd name="T3" fmla="*/ 2082 h 3201"/>
                <a:gd name="T4" fmla="*/ 0 w 899"/>
                <a:gd name="T5" fmla="*/ 3201 h 3201"/>
                <a:gd name="T6" fmla="*/ 899 w 899"/>
                <a:gd name="T7" fmla="*/ 3201 h 3201"/>
                <a:gd name="T8" fmla="*/ 899 w 899"/>
                <a:gd name="T9" fmla="*/ 0 h 3201"/>
                <a:gd name="T10" fmla="*/ 0 w 899"/>
                <a:gd name="T11" fmla="*/ 0 h 3201"/>
              </a:gdLst>
              <a:ahLst/>
              <a:cxnLst>
                <a:cxn ang="0">
                  <a:pos x="T0" y="T1"/>
                </a:cxn>
                <a:cxn ang="0">
                  <a:pos x="T2" y="T3"/>
                </a:cxn>
                <a:cxn ang="0">
                  <a:pos x="T4" y="T5"/>
                </a:cxn>
                <a:cxn ang="0">
                  <a:pos x="T6" y="T7"/>
                </a:cxn>
                <a:cxn ang="0">
                  <a:pos x="T8" y="T9"/>
                </a:cxn>
                <a:cxn ang="0">
                  <a:pos x="T10" y="T11"/>
                </a:cxn>
              </a:cxnLst>
              <a:rect l="0" t="0" r="r" b="b"/>
              <a:pathLst>
                <a:path w="899" h="3201">
                  <a:moveTo>
                    <a:pt x="0" y="0"/>
                  </a:moveTo>
                  <a:lnTo>
                    <a:pt x="0" y="2082"/>
                  </a:lnTo>
                  <a:lnTo>
                    <a:pt x="0" y="3201"/>
                  </a:lnTo>
                  <a:lnTo>
                    <a:pt x="899" y="3201"/>
                  </a:lnTo>
                  <a:lnTo>
                    <a:pt x="899" y="0"/>
                  </a:lnTo>
                  <a:lnTo>
                    <a:pt x="0" y="0"/>
                  </a:lnTo>
                  <a:close/>
                </a:path>
              </a:pathLst>
            </a:custGeom>
            <a:solidFill>
              <a:srgbClr val="F78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49"/>
            <p:cNvSpPr>
              <a:spLocks/>
            </p:cNvSpPr>
            <p:nvPr userDrawn="1"/>
          </p:nvSpPr>
          <p:spPr bwMode="auto">
            <a:xfrm>
              <a:off x="8099741" y="4578506"/>
              <a:ext cx="856245" cy="2328707"/>
            </a:xfrm>
            <a:custGeom>
              <a:avLst/>
              <a:gdLst>
                <a:gd name="T0" fmla="*/ 0 w 610"/>
                <a:gd name="T1" fmla="*/ 831 h 1659"/>
                <a:gd name="T2" fmla="*/ 0 w 610"/>
                <a:gd name="T3" fmla="*/ 1659 h 1659"/>
                <a:gd name="T4" fmla="*/ 610 w 610"/>
                <a:gd name="T5" fmla="*/ 1659 h 1659"/>
                <a:gd name="T6" fmla="*/ 610 w 610"/>
                <a:gd name="T7" fmla="*/ 0 h 1659"/>
                <a:gd name="T8" fmla="*/ 0 w 610"/>
                <a:gd name="T9" fmla="*/ 831 h 1659"/>
              </a:gdLst>
              <a:ahLst/>
              <a:cxnLst>
                <a:cxn ang="0">
                  <a:pos x="T0" y="T1"/>
                </a:cxn>
                <a:cxn ang="0">
                  <a:pos x="T2" y="T3"/>
                </a:cxn>
                <a:cxn ang="0">
                  <a:pos x="T4" y="T5"/>
                </a:cxn>
                <a:cxn ang="0">
                  <a:pos x="T6" y="T7"/>
                </a:cxn>
                <a:cxn ang="0">
                  <a:pos x="T8" y="T9"/>
                </a:cxn>
              </a:cxnLst>
              <a:rect l="0" t="0" r="r" b="b"/>
              <a:pathLst>
                <a:path w="610" h="1659">
                  <a:moveTo>
                    <a:pt x="0" y="831"/>
                  </a:moveTo>
                  <a:lnTo>
                    <a:pt x="0" y="1659"/>
                  </a:lnTo>
                  <a:lnTo>
                    <a:pt x="610" y="1659"/>
                  </a:lnTo>
                  <a:lnTo>
                    <a:pt x="610" y="0"/>
                  </a:lnTo>
                  <a:lnTo>
                    <a:pt x="0" y="831"/>
                  </a:lnTo>
                  <a:close/>
                </a:path>
              </a:pathLst>
            </a:custGeom>
            <a:solidFill>
              <a:srgbClr val="E64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Rectangle 50"/>
            <p:cNvSpPr>
              <a:spLocks noChangeArrowheads="1"/>
            </p:cNvSpPr>
            <p:nvPr userDrawn="1"/>
          </p:nvSpPr>
          <p:spPr bwMode="auto">
            <a:xfrm>
              <a:off x="9108988" y="2656867"/>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Rectangle 51"/>
            <p:cNvSpPr>
              <a:spLocks noChangeArrowheads="1"/>
            </p:cNvSpPr>
            <p:nvPr userDrawn="1"/>
          </p:nvSpPr>
          <p:spPr bwMode="auto">
            <a:xfrm>
              <a:off x="9391128" y="265686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Rectangle 52"/>
            <p:cNvSpPr>
              <a:spLocks noChangeArrowheads="1"/>
            </p:cNvSpPr>
            <p:nvPr userDrawn="1"/>
          </p:nvSpPr>
          <p:spPr bwMode="auto">
            <a:xfrm>
              <a:off x="9653616" y="2656867"/>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Rectangle 53"/>
            <p:cNvSpPr>
              <a:spLocks noChangeArrowheads="1"/>
            </p:cNvSpPr>
            <p:nvPr userDrawn="1"/>
          </p:nvSpPr>
          <p:spPr bwMode="auto">
            <a:xfrm>
              <a:off x="9935756" y="265686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Rectangle 54"/>
            <p:cNvSpPr>
              <a:spLocks noChangeArrowheads="1"/>
            </p:cNvSpPr>
            <p:nvPr userDrawn="1"/>
          </p:nvSpPr>
          <p:spPr bwMode="auto">
            <a:xfrm>
              <a:off x="9108988" y="3011998"/>
              <a:ext cx="133350"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55"/>
            <p:cNvSpPr>
              <a:spLocks noChangeArrowheads="1"/>
            </p:cNvSpPr>
            <p:nvPr userDrawn="1"/>
          </p:nvSpPr>
          <p:spPr bwMode="auto">
            <a:xfrm>
              <a:off x="9391128" y="3011998"/>
              <a:ext cx="124928"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56"/>
            <p:cNvSpPr>
              <a:spLocks noChangeArrowheads="1"/>
            </p:cNvSpPr>
            <p:nvPr userDrawn="1"/>
          </p:nvSpPr>
          <p:spPr bwMode="auto">
            <a:xfrm>
              <a:off x="9653616" y="3011998"/>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57"/>
            <p:cNvSpPr>
              <a:spLocks noChangeArrowheads="1"/>
            </p:cNvSpPr>
            <p:nvPr userDrawn="1"/>
          </p:nvSpPr>
          <p:spPr bwMode="auto">
            <a:xfrm>
              <a:off x="9935756" y="3011998"/>
              <a:ext cx="124928"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58"/>
            <p:cNvSpPr>
              <a:spLocks noChangeArrowheads="1"/>
            </p:cNvSpPr>
            <p:nvPr userDrawn="1"/>
          </p:nvSpPr>
          <p:spPr bwMode="auto">
            <a:xfrm>
              <a:off x="9108988" y="3354496"/>
              <a:ext cx="133350"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59"/>
            <p:cNvSpPr>
              <a:spLocks noChangeArrowheads="1"/>
            </p:cNvSpPr>
            <p:nvPr userDrawn="1"/>
          </p:nvSpPr>
          <p:spPr bwMode="auto">
            <a:xfrm>
              <a:off x="9391128" y="3354496"/>
              <a:ext cx="124928"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60"/>
            <p:cNvSpPr>
              <a:spLocks noChangeArrowheads="1"/>
            </p:cNvSpPr>
            <p:nvPr userDrawn="1"/>
          </p:nvSpPr>
          <p:spPr bwMode="auto">
            <a:xfrm>
              <a:off x="9653616" y="3354496"/>
              <a:ext cx="129139"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61"/>
            <p:cNvSpPr>
              <a:spLocks noChangeArrowheads="1"/>
            </p:cNvSpPr>
            <p:nvPr userDrawn="1"/>
          </p:nvSpPr>
          <p:spPr bwMode="auto">
            <a:xfrm>
              <a:off x="9935756" y="3354496"/>
              <a:ext cx="124928" cy="23862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62"/>
            <p:cNvSpPr>
              <a:spLocks noChangeArrowheads="1"/>
            </p:cNvSpPr>
            <p:nvPr userDrawn="1"/>
          </p:nvSpPr>
          <p:spPr bwMode="auto">
            <a:xfrm>
              <a:off x="9108988" y="3711031"/>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63"/>
            <p:cNvSpPr>
              <a:spLocks noChangeArrowheads="1"/>
            </p:cNvSpPr>
            <p:nvPr userDrawn="1"/>
          </p:nvSpPr>
          <p:spPr bwMode="auto">
            <a:xfrm>
              <a:off x="9391128" y="3711031"/>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64"/>
            <p:cNvSpPr>
              <a:spLocks noChangeArrowheads="1"/>
            </p:cNvSpPr>
            <p:nvPr userDrawn="1"/>
          </p:nvSpPr>
          <p:spPr bwMode="auto">
            <a:xfrm>
              <a:off x="9653616" y="3711031"/>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65"/>
            <p:cNvSpPr>
              <a:spLocks noChangeArrowheads="1"/>
            </p:cNvSpPr>
            <p:nvPr userDrawn="1"/>
          </p:nvSpPr>
          <p:spPr bwMode="auto">
            <a:xfrm>
              <a:off x="9935756" y="3711031"/>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66"/>
            <p:cNvSpPr>
              <a:spLocks noChangeArrowheads="1"/>
            </p:cNvSpPr>
            <p:nvPr userDrawn="1"/>
          </p:nvSpPr>
          <p:spPr bwMode="auto">
            <a:xfrm>
              <a:off x="9108988" y="4066163"/>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67"/>
            <p:cNvSpPr>
              <a:spLocks noChangeArrowheads="1"/>
            </p:cNvSpPr>
            <p:nvPr userDrawn="1"/>
          </p:nvSpPr>
          <p:spPr bwMode="auto">
            <a:xfrm>
              <a:off x="9391128" y="406616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68"/>
            <p:cNvSpPr>
              <a:spLocks noChangeArrowheads="1"/>
            </p:cNvSpPr>
            <p:nvPr userDrawn="1"/>
          </p:nvSpPr>
          <p:spPr bwMode="auto">
            <a:xfrm>
              <a:off x="9653616" y="4066163"/>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69"/>
            <p:cNvSpPr>
              <a:spLocks noChangeArrowheads="1"/>
            </p:cNvSpPr>
            <p:nvPr userDrawn="1"/>
          </p:nvSpPr>
          <p:spPr bwMode="auto">
            <a:xfrm>
              <a:off x="9935756" y="406616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70"/>
            <p:cNvSpPr>
              <a:spLocks noChangeArrowheads="1"/>
            </p:cNvSpPr>
            <p:nvPr userDrawn="1"/>
          </p:nvSpPr>
          <p:spPr bwMode="auto">
            <a:xfrm>
              <a:off x="9108988" y="4421293"/>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71"/>
            <p:cNvSpPr>
              <a:spLocks noChangeArrowheads="1"/>
            </p:cNvSpPr>
            <p:nvPr userDrawn="1"/>
          </p:nvSpPr>
          <p:spPr bwMode="auto">
            <a:xfrm>
              <a:off x="9391128" y="442129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72"/>
            <p:cNvSpPr>
              <a:spLocks noChangeArrowheads="1"/>
            </p:cNvSpPr>
            <p:nvPr userDrawn="1"/>
          </p:nvSpPr>
          <p:spPr bwMode="auto">
            <a:xfrm>
              <a:off x="9653616" y="4421293"/>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73"/>
            <p:cNvSpPr>
              <a:spLocks noChangeArrowheads="1"/>
            </p:cNvSpPr>
            <p:nvPr userDrawn="1"/>
          </p:nvSpPr>
          <p:spPr bwMode="auto">
            <a:xfrm>
              <a:off x="9935756" y="4421293"/>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74"/>
            <p:cNvSpPr>
              <a:spLocks noChangeArrowheads="1"/>
            </p:cNvSpPr>
            <p:nvPr userDrawn="1"/>
          </p:nvSpPr>
          <p:spPr bwMode="auto">
            <a:xfrm>
              <a:off x="9108988" y="4776425"/>
              <a:ext cx="133350"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75"/>
            <p:cNvSpPr>
              <a:spLocks noChangeArrowheads="1"/>
            </p:cNvSpPr>
            <p:nvPr userDrawn="1"/>
          </p:nvSpPr>
          <p:spPr bwMode="auto">
            <a:xfrm>
              <a:off x="9391128" y="4776425"/>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76"/>
            <p:cNvSpPr>
              <a:spLocks noChangeArrowheads="1"/>
            </p:cNvSpPr>
            <p:nvPr userDrawn="1"/>
          </p:nvSpPr>
          <p:spPr bwMode="auto">
            <a:xfrm>
              <a:off x="9653616" y="4776425"/>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77"/>
            <p:cNvSpPr>
              <a:spLocks noChangeArrowheads="1"/>
            </p:cNvSpPr>
            <p:nvPr userDrawn="1"/>
          </p:nvSpPr>
          <p:spPr bwMode="auto">
            <a:xfrm>
              <a:off x="9935756" y="4776425"/>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78"/>
            <p:cNvSpPr>
              <a:spLocks noChangeArrowheads="1"/>
            </p:cNvSpPr>
            <p:nvPr userDrawn="1"/>
          </p:nvSpPr>
          <p:spPr bwMode="auto">
            <a:xfrm>
              <a:off x="9108988" y="5465632"/>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79"/>
            <p:cNvSpPr>
              <a:spLocks noChangeArrowheads="1"/>
            </p:cNvSpPr>
            <p:nvPr userDrawn="1"/>
          </p:nvSpPr>
          <p:spPr bwMode="auto">
            <a:xfrm>
              <a:off x="9391128" y="546563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80"/>
            <p:cNvSpPr>
              <a:spLocks noChangeArrowheads="1"/>
            </p:cNvSpPr>
            <p:nvPr userDrawn="1"/>
          </p:nvSpPr>
          <p:spPr bwMode="auto">
            <a:xfrm>
              <a:off x="9653616" y="5465632"/>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81"/>
            <p:cNvSpPr>
              <a:spLocks noChangeArrowheads="1"/>
            </p:cNvSpPr>
            <p:nvPr userDrawn="1"/>
          </p:nvSpPr>
          <p:spPr bwMode="auto">
            <a:xfrm>
              <a:off x="9935756" y="546563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82"/>
            <p:cNvSpPr>
              <a:spLocks noChangeArrowheads="1"/>
            </p:cNvSpPr>
            <p:nvPr userDrawn="1"/>
          </p:nvSpPr>
          <p:spPr bwMode="auto">
            <a:xfrm>
              <a:off x="9108988" y="5099272"/>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83"/>
            <p:cNvSpPr>
              <a:spLocks noChangeArrowheads="1"/>
            </p:cNvSpPr>
            <p:nvPr userDrawn="1"/>
          </p:nvSpPr>
          <p:spPr bwMode="auto">
            <a:xfrm>
              <a:off x="9391128" y="509927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84"/>
            <p:cNvSpPr>
              <a:spLocks noChangeArrowheads="1"/>
            </p:cNvSpPr>
            <p:nvPr userDrawn="1"/>
          </p:nvSpPr>
          <p:spPr bwMode="auto">
            <a:xfrm>
              <a:off x="9653616" y="5099272"/>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85"/>
            <p:cNvSpPr>
              <a:spLocks noChangeArrowheads="1"/>
            </p:cNvSpPr>
            <p:nvPr userDrawn="1"/>
          </p:nvSpPr>
          <p:spPr bwMode="auto">
            <a:xfrm>
              <a:off x="9935756" y="5099272"/>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86"/>
            <p:cNvSpPr>
              <a:spLocks noChangeArrowheads="1"/>
            </p:cNvSpPr>
            <p:nvPr userDrawn="1"/>
          </p:nvSpPr>
          <p:spPr bwMode="auto">
            <a:xfrm>
              <a:off x="9108988" y="5820764"/>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87"/>
            <p:cNvSpPr>
              <a:spLocks noChangeArrowheads="1"/>
            </p:cNvSpPr>
            <p:nvPr userDrawn="1"/>
          </p:nvSpPr>
          <p:spPr bwMode="auto">
            <a:xfrm>
              <a:off x="9391128" y="5820764"/>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88"/>
            <p:cNvSpPr>
              <a:spLocks noChangeArrowheads="1"/>
            </p:cNvSpPr>
            <p:nvPr userDrawn="1"/>
          </p:nvSpPr>
          <p:spPr bwMode="auto">
            <a:xfrm>
              <a:off x="9653616" y="5820764"/>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89"/>
            <p:cNvSpPr>
              <a:spLocks noChangeArrowheads="1"/>
            </p:cNvSpPr>
            <p:nvPr userDrawn="1"/>
          </p:nvSpPr>
          <p:spPr bwMode="auto">
            <a:xfrm>
              <a:off x="9935756" y="5820764"/>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90"/>
            <p:cNvSpPr>
              <a:spLocks noChangeArrowheads="1"/>
            </p:cNvSpPr>
            <p:nvPr userDrawn="1"/>
          </p:nvSpPr>
          <p:spPr bwMode="auto">
            <a:xfrm>
              <a:off x="9108988" y="6184317"/>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91"/>
            <p:cNvSpPr>
              <a:spLocks noChangeArrowheads="1"/>
            </p:cNvSpPr>
            <p:nvPr userDrawn="1"/>
          </p:nvSpPr>
          <p:spPr bwMode="auto">
            <a:xfrm>
              <a:off x="9391128" y="618431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92"/>
            <p:cNvSpPr>
              <a:spLocks noChangeArrowheads="1"/>
            </p:cNvSpPr>
            <p:nvPr userDrawn="1"/>
          </p:nvSpPr>
          <p:spPr bwMode="auto">
            <a:xfrm>
              <a:off x="9653616" y="6184317"/>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Rectangle 93"/>
            <p:cNvSpPr>
              <a:spLocks noChangeArrowheads="1"/>
            </p:cNvSpPr>
            <p:nvPr userDrawn="1"/>
          </p:nvSpPr>
          <p:spPr bwMode="auto">
            <a:xfrm>
              <a:off x="9935756" y="6184317"/>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Rectangle 94"/>
            <p:cNvSpPr>
              <a:spLocks noChangeArrowheads="1"/>
            </p:cNvSpPr>
            <p:nvPr userDrawn="1"/>
          </p:nvSpPr>
          <p:spPr bwMode="auto">
            <a:xfrm>
              <a:off x="9108988" y="6539449"/>
              <a:ext cx="133350"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Rectangle 95"/>
            <p:cNvSpPr>
              <a:spLocks noChangeArrowheads="1"/>
            </p:cNvSpPr>
            <p:nvPr userDrawn="1"/>
          </p:nvSpPr>
          <p:spPr bwMode="auto">
            <a:xfrm>
              <a:off x="9391128" y="6539449"/>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Rectangle 96"/>
            <p:cNvSpPr>
              <a:spLocks noChangeArrowheads="1"/>
            </p:cNvSpPr>
            <p:nvPr userDrawn="1"/>
          </p:nvSpPr>
          <p:spPr bwMode="auto">
            <a:xfrm>
              <a:off x="9653616" y="6539449"/>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97"/>
            <p:cNvSpPr>
              <a:spLocks noChangeArrowheads="1"/>
            </p:cNvSpPr>
            <p:nvPr userDrawn="1"/>
          </p:nvSpPr>
          <p:spPr bwMode="auto">
            <a:xfrm>
              <a:off x="9935756" y="6539449"/>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Rectangle 98"/>
            <p:cNvSpPr>
              <a:spLocks noChangeArrowheads="1"/>
            </p:cNvSpPr>
            <p:nvPr userDrawn="1"/>
          </p:nvSpPr>
          <p:spPr bwMode="auto">
            <a:xfrm>
              <a:off x="8189577" y="4776425"/>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Rectangle 99"/>
            <p:cNvSpPr>
              <a:spLocks noChangeArrowheads="1"/>
            </p:cNvSpPr>
            <p:nvPr userDrawn="1"/>
          </p:nvSpPr>
          <p:spPr bwMode="auto">
            <a:xfrm>
              <a:off x="8475928" y="4776425"/>
              <a:ext cx="108084"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Rectangle 100"/>
            <p:cNvSpPr>
              <a:spLocks noChangeArrowheads="1"/>
            </p:cNvSpPr>
            <p:nvPr userDrawn="1"/>
          </p:nvSpPr>
          <p:spPr bwMode="auto">
            <a:xfrm>
              <a:off x="8738416" y="4776425"/>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Rectangle 101"/>
            <p:cNvSpPr>
              <a:spLocks noChangeArrowheads="1"/>
            </p:cNvSpPr>
            <p:nvPr userDrawn="1"/>
          </p:nvSpPr>
          <p:spPr bwMode="auto">
            <a:xfrm>
              <a:off x="8189577" y="5131556"/>
              <a:ext cx="129139"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Rectangle 102"/>
            <p:cNvSpPr>
              <a:spLocks noChangeArrowheads="1"/>
            </p:cNvSpPr>
            <p:nvPr userDrawn="1"/>
          </p:nvSpPr>
          <p:spPr bwMode="auto">
            <a:xfrm>
              <a:off x="8475928" y="5131556"/>
              <a:ext cx="108084"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Rectangle 103"/>
            <p:cNvSpPr>
              <a:spLocks noChangeArrowheads="1"/>
            </p:cNvSpPr>
            <p:nvPr userDrawn="1"/>
          </p:nvSpPr>
          <p:spPr bwMode="auto">
            <a:xfrm>
              <a:off x="8738416" y="5131556"/>
              <a:ext cx="124928" cy="23722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Rectangle 104"/>
            <p:cNvSpPr>
              <a:spLocks noChangeArrowheads="1"/>
            </p:cNvSpPr>
            <p:nvPr userDrawn="1"/>
          </p:nvSpPr>
          <p:spPr bwMode="auto">
            <a:xfrm>
              <a:off x="8189577" y="5454403"/>
              <a:ext cx="129139"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05"/>
            <p:cNvSpPr>
              <a:spLocks noChangeArrowheads="1"/>
            </p:cNvSpPr>
            <p:nvPr userDrawn="1"/>
          </p:nvSpPr>
          <p:spPr bwMode="auto">
            <a:xfrm>
              <a:off x="8475928" y="5454403"/>
              <a:ext cx="108084"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Rectangle 106"/>
            <p:cNvSpPr>
              <a:spLocks noChangeArrowheads="1"/>
            </p:cNvSpPr>
            <p:nvPr userDrawn="1"/>
          </p:nvSpPr>
          <p:spPr bwMode="auto">
            <a:xfrm>
              <a:off x="8738416" y="5454403"/>
              <a:ext cx="124928"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Rectangle 107"/>
            <p:cNvSpPr>
              <a:spLocks noChangeArrowheads="1"/>
            </p:cNvSpPr>
            <p:nvPr userDrawn="1"/>
          </p:nvSpPr>
          <p:spPr bwMode="auto">
            <a:xfrm>
              <a:off x="8189577" y="5781461"/>
              <a:ext cx="129139"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Rectangle 108"/>
            <p:cNvSpPr>
              <a:spLocks noChangeArrowheads="1"/>
            </p:cNvSpPr>
            <p:nvPr userDrawn="1"/>
          </p:nvSpPr>
          <p:spPr bwMode="auto">
            <a:xfrm>
              <a:off x="8475928" y="5781461"/>
              <a:ext cx="108084" cy="23441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109"/>
            <p:cNvSpPr>
              <a:spLocks noChangeArrowheads="1"/>
            </p:cNvSpPr>
            <p:nvPr userDrawn="1"/>
          </p:nvSpPr>
          <p:spPr bwMode="auto">
            <a:xfrm>
              <a:off x="8738416" y="5781461"/>
              <a:ext cx="124928" cy="234414"/>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110"/>
            <p:cNvSpPr>
              <a:spLocks noChangeArrowheads="1"/>
            </p:cNvSpPr>
            <p:nvPr userDrawn="1"/>
          </p:nvSpPr>
          <p:spPr bwMode="auto">
            <a:xfrm>
              <a:off x="8189577" y="6115537"/>
              <a:ext cx="129139"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111"/>
            <p:cNvSpPr>
              <a:spLocks noChangeArrowheads="1"/>
            </p:cNvSpPr>
            <p:nvPr userDrawn="1"/>
          </p:nvSpPr>
          <p:spPr bwMode="auto">
            <a:xfrm>
              <a:off x="8475928" y="6115537"/>
              <a:ext cx="108084"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Rectangle 112"/>
            <p:cNvSpPr>
              <a:spLocks noChangeArrowheads="1"/>
            </p:cNvSpPr>
            <p:nvPr userDrawn="1"/>
          </p:nvSpPr>
          <p:spPr bwMode="auto">
            <a:xfrm>
              <a:off x="8738416" y="6115537"/>
              <a:ext cx="124928"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113"/>
            <p:cNvSpPr>
              <a:spLocks noChangeArrowheads="1"/>
            </p:cNvSpPr>
            <p:nvPr userDrawn="1"/>
          </p:nvSpPr>
          <p:spPr bwMode="auto">
            <a:xfrm>
              <a:off x="8189577" y="6442594"/>
              <a:ext cx="129139" cy="24283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Rectangle 114"/>
            <p:cNvSpPr>
              <a:spLocks noChangeArrowheads="1"/>
            </p:cNvSpPr>
            <p:nvPr userDrawn="1"/>
          </p:nvSpPr>
          <p:spPr bwMode="auto">
            <a:xfrm>
              <a:off x="8475928" y="6442594"/>
              <a:ext cx="108084" cy="24283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115"/>
            <p:cNvSpPr>
              <a:spLocks noChangeArrowheads="1"/>
            </p:cNvSpPr>
            <p:nvPr userDrawn="1"/>
          </p:nvSpPr>
          <p:spPr bwMode="auto">
            <a:xfrm>
              <a:off x="8738416" y="6442594"/>
              <a:ext cx="124928" cy="24283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116"/>
            <p:cNvSpPr>
              <a:spLocks noChangeArrowheads="1"/>
            </p:cNvSpPr>
            <p:nvPr userDrawn="1"/>
          </p:nvSpPr>
          <p:spPr bwMode="auto">
            <a:xfrm>
              <a:off x="9653616" y="2172596"/>
              <a:ext cx="407067" cy="363553"/>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117"/>
            <p:cNvSpPr>
              <a:spLocks noChangeArrowheads="1"/>
            </p:cNvSpPr>
            <p:nvPr userDrawn="1"/>
          </p:nvSpPr>
          <p:spPr bwMode="auto">
            <a:xfrm>
              <a:off x="9242337" y="2026613"/>
              <a:ext cx="84221" cy="496904"/>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Rectangle 163"/>
            <p:cNvSpPr>
              <a:spLocks noChangeArrowheads="1"/>
            </p:cNvSpPr>
            <p:nvPr userDrawn="1"/>
          </p:nvSpPr>
          <p:spPr bwMode="auto">
            <a:xfrm>
              <a:off x="10217896" y="4666938"/>
              <a:ext cx="880108" cy="18528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Rectangle 164"/>
            <p:cNvSpPr>
              <a:spLocks noChangeArrowheads="1"/>
            </p:cNvSpPr>
            <p:nvPr userDrawn="1"/>
          </p:nvSpPr>
          <p:spPr bwMode="auto">
            <a:xfrm>
              <a:off x="10217896" y="4989785"/>
              <a:ext cx="880108" cy="18949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Rectangle 165"/>
            <p:cNvSpPr>
              <a:spLocks noChangeArrowheads="1"/>
            </p:cNvSpPr>
            <p:nvPr userDrawn="1"/>
          </p:nvSpPr>
          <p:spPr bwMode="auto">
            <a:xfrm>
              <a:off x="10217896" y="5325264"/>
              <a:ext cx="880108" cy="18107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Rectangle 166"/>
            <p:cNvSpPr>
              <a:spLocks noChangeArrowheads="1"/>
            </p:cNvSpPr>
            <p:nvPr userDrawn="1"/>
          </p:nvSpPr>
          <p:spPr bwMode="auto">
            <a:xfrm>
              <a:off x="10217896" y="5652322"/>
              <a:ext cx="880108" cy="193708"/>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Rectangle 167"/>
            <p:cNvSpPr>
              <a:spLocks noChangeArrowheads="1"/>
            </p:cNvSpPr>
            <p:nvPr userDrawn="1"/>
          </p:nvSpPr>
          <p:spPr bwMode="auto">
            <a:xfrm>
              <a:off x="10217896" y="5983591"/>
              <a:ext cx="880108" cy="181074"/>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Rectangle 168"/>
            <p:cNvSpPr>
              <a:spLocks noChangeArrowheads="1"/>
            </p:cNvSpPr>
            <p:nvPr userDrawn="1"/>
          </p:nvSpPr>
          <p:spPr bwMode="auto">
            <a:xfrm>
              <a:off x="10217896" y="6306438"/>
              <a:ext cx="880108" cy="185286"/>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Rectangle 169"/>
            <p:cNvSpPr>
              <a:spLocks noChangeArrowheads="1"/>
            </p:cNvSpPr>
            <p:nvPr userDrawn="1"/>
          </p:nvSpPr>
          <p:spPr bwMode="auto">
            <a:xfrm>
              <a:off x="10217896" y="6640514"/>
              <a:ext cx="880108" cy="178267"/>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4" name="Group 223"/>
            <p:cNvGrpSpPr/>
            <p:nvPr userDrawn="1"/>
          </p:nvGrpSpPr>
          <p:grpSpPr>
            <a:xfrm>
              <a:off x="6971312" y="3354496"/>
              <a:ext cx="915200" cy="3552718"/>
              <a:chOff x="5795968" y="2889250"/>
              <a:chExt cx="1035050" cy="4017964"/>
            </a:xfrm>
          </p:grpSpPr>
          <p:sp>
            <p:nvSpPr>
              <p:cNvPr id="128" name="Freeform 118"/>
              <p:cNvSpPr>
                <a:spLocks/>
              </p:cNvSpPr>
              <p:nvPr userDrawn="1"/>
            </p:nvSpPr>
            <p:spPr bwMode="auto">
              <a:xfrm>
                <a:off x="5795968" y="2889250"/>
                <a:ext cx="1035050" cy="4013200"/>
              </a:xfrm>
              <a:custGeom>
                <a:avLst/>
                <a:gdLst>
                  <a:gd name="T0" fmla="*/ 0 w 652"/>
                  <a:gd name="T1" fmla="*/ 420 h 2528"/>
                  <a:gd name="T2" fmla="*/ 0 w 652"/>
                  <a:gd name="T3" fmla="*/ 2528 h 2528"/>
                  <a:gd name="T4" fmla="*/ 652 w 652"/>
                  <a:gd name="T5" fmla="*/ 2528 h 2528"/>
                  <a:gd name="T6" fmla="*/ 652 w 652"/>
                  <a:gd name="T7" fmla="*/ 0 h 2528"/>
                  <a:gd name="T8" fmla="*/ 0 w 652"/>
                  <a:gd name="T9" fmla="*/ 420 h 2528"/>
                </a:gdLst>
                <a:ahLst/>
                <a:cxnLst>
                  <a:cxn ang="0">
                    <a:pos x="T0" y="T1"/>
                  </a:cxn>
                  <a:cxn ang="0">
                    <a:pos x="T2" y="T3"/>
                  </a:cxn>
                  <a:cxn ang="0">
                    <a:pos x="T4" y="T5"/>
                  </a:cxn>
                  <a:cxn ang="0">
                    <a:pos x="T6" y="T7"/>
                  </a:cxn>
                  <a:cxn ang="0">
                    <a:pos x="T8" y="T9"/>
                  </a:cxn>
                </a:cxnLst>
                <a:rect l="0" t="0" r="r" b="b"/>
                <a:pathLst>
                  <a:path w="652" h="2528">
                    <a:moveTo>
                      <a:pt x="0" y="420"/>
                    </a:moveTo>
                    <a:lnTo>
                      <a:pt x="0" y="2528"/>
                    </a:lnTo>
                    <a:lnTo>
                      <a:pt x="652" y="2528"/>
                    </a:lnTo>
                    <a:lnTo>
                      <a:pt x="652" y="0"/>
                    </a:lnTo>
                    <a:lnTo>
                      <a:pt x="0" y="420"/>
                    </a:lnTo>
                    <a:close/>
                  </a:path>
                </a:pathLst>
              </a:custGeom>
              <a:solidFill>
                <a:srgbClr val="2273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lowchart: Manual Input 181"/>
              <p:cNvSpPr/>
              <p:nvPr userDrawn="1"/>
            </p:nvSpPr>
            <p:spPr>
              <a:xfrm>
                <a:off x="5972180" y="3379084"/>
                <a:ext cx="97631" cy="35281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2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28 h 10000"/>
                  <a:gd name="connsiteX0" fmla="*/ 0 w 10250"/>
                  <a:gd name="connsiteY0" fmla="*/ 188 h 9860"/>
                  <a:gd name="connsiteX1" fmla="*/ 10250 w 10250"/>
                  <a:gd name="connsiteY1" fmla="*/ 0 h 9860"/>
                  <a:gd name="connsiteX2" fmla="*/ 10000 w 10250"/>
                  <a:gd name="connsiteY2" fmla="*/ 9860 h 9860"/>
                  <a:gd name="connsiteX3" fmla="*/ 0 w 10250"/>
                  <a:gd name="connsiteY3" fmla="*/ 9860 h 9860"/>
                  <a:gd name="connsiteX4" fmla="*/ 0 w 10250"/>
                  <a:gd name="connsiteY4" fmla="*/ 188 h 9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50" h="9860">
                    <a:moveTo>
                      <a:pt x="0" y="188"/>
                    </a:moveTo>
                    <a:lnTo>
                      <a:pt x="10250" y="0"/>
                    </a:lnTo>
                    <a:cubicBezTo>
                      <a:pt x="10167" y="3287"/>
                      <a:pt x="10083" y="6573"/>
                      <a:pt x="10000" y="9860"/>
                    </a:cubicBezTo>
                    <a:lnTo>
                      <a:pt x="0" y="9860"/>
                    </a:lnTo>
                    <a:lnTo>
                      <a:pt x="0" y="1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83" name="Flowchart: Manual Input 181"/>
              <p:cNvSpPr/>
              <p:nvPr userDrawn="1"/>
            </p:nvSpPr>
            <p:spPr>
              <a:xfrm>
                <a:off x="6273210" y="3179940"/>
                <a:ext cx="97631" cy="372251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2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28 h 10000"/>
                  <a:gd name="connsiteX0" fmla="*/ 0 w 10250"/>
                  <a:gd name="connsiteY0" fmla="*/ 188 h 9860"/>
                  <a:gd name="connsiteX1" fmla="*/ 10250 w 10250"/>
                  <a:gd name="connsiteY1" fmla="*/ 0 h 9860"/>
                  <a:gd name="connsiteX2" fmla="*/ 10000 w 10250"/>
                  <a:gd name="connsiteY2" fmla="*/ 9860 h 9860"/>
                  <a:gd name="connsiteX3" fmla="*/ 0 w 10250"/>
                  <a:gd name="connsiteY3" fmla="*/ 9860 h 9860"/>
                  <a:gd name="connsiteX4" fmla="*/ 0 w 10250"/>
                  <a:gd name="connsiteY4" fmla="*/ 188 h 9860"/>
                  <a:gd name="connsiteX0" fmla="*/ 0 w 10000"/>
                  <a:gd name="connsiteY0" fmla="*/ 184 h 9993"/>
                  <a:gd name="connsiteX1" fmla="*/ 10000 w 10000"/>
                  <a:gd name="connsiteY1" fmla="*/ 0 h 9993"/>
                  <a:gd name="connsiteX2" fmla="*/ 9756 w 10000"/>
                  <a:gd name="connsiteY2" fmla="*/ 9993 h 9993"/>
                  <a:gd name="connsiteX3" fmla="*/ 0 w 10000"/>
                  <a:gd name="connsiteY3" fmla="*/ 9993 h 9993"/>
                  <a:gd name="connsiteX4" fmla="*/ 0 w 10000"/>
                  <a:gd name="connsiteY4" fmla="*/ 184 h 9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993">
                    <a:moveTo>
                      <a:pt x="0" y="184"/>
                    </a:moveTo>
                    <a:lnTo>
                      <a:pt x="10000" y="0"/>
                    </a:lnTo>
                    <a:cubicBezTo>
                      <a:pt x="9919" y="3334"/>
                      <a:pt x="9837" y="6659"/>
                      <a:pt x="9756" y="9993"/>
                    </a:cubicBezTo>
                    <a:lnTo>
                      <a:pt x="0" y="9993"/>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84" name="Flowchart: Manual Input 181"/>
              <p:cNvSpPr/>
              <p:nvPr userDrawn="1"/>
            </p:nvSpPr>
            <p:spPr>
              <a:xfrm>
                <a:off x="6574240" y="2990938"/>
                <a:ext cx="97631" cy="3911512"/>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28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28 h 10000"/>
                  <a:gd name="connsiteX0" fmla="*/ 0 w 10250"/>
                  <a:gd name="connsiteY0" fmla="*/ 188 h 9860"/>
                  <a:gd name="connsiteX1" fmla="*/ 10250 w 10250"/>
                  <a:gd name="connsiteY1" fmla="*/ 0 h 9860"/>
                  <a:gd name="connsiteX2" fmla="*/ 10000 w 10250"/>
                  <a:gd name="connsiteY2" fmla="*/ 9860 h 9860"/>
                  <a:gd name="connsiteX3" fmla="*/ 0 w 10250"/>
                  <a:gd name="connsiteY3" fmla="*/ 9860 h 9860"/>
                  <a:gd name="connsiteX4" fmla="*/ 0 w 10250"/>
                  <a:gd name="connsiteY4" fmla="*/ 188 h 9860"/>
                  <a:gd name="connsiteX0" fmla="*/ 0 w 10000"/>
                  <a:gd name="connsiteY0" fmla="*/ 177 h 10000"/>
                  <a:gd name="connsiteX1" fmla="*/ 10000 w 10000"/>
                  <a:gd name="connsiteY1" fmla="*/ 0 h 10000"/>
                  <a:gd name="connsiteX2" fmla="*/ 9756 w 10000"/>
                  <a:gd name="connsiteY2" fmla="*/ 10000 h 10000"/>
                  <a:gd name="connsiteX3" fmla="*/ 0 w 10000"/>
                  <a:gd name="connsiteY3" fmla="*/ 10000 h 10000"/>
                  <a:gd name="connsiteX4" fmla="*/ 0 w 10000"/>
                  <a:gd name="connsiteY4" fmla="*/ 177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77"/>
                    </a:moveTo>
                    <a:lnTo>
                      <a:pt x="10000" y="0"/>
                    </a:lnTo>
                    <a:cubicBezTo>
                      <a:pt x="9919" y="3334"/>
                      <a:pt x="9837" y="6666"/>
                      <a:pt x="9756" y="10000"/>
                    </a:cubicBezTo>
                    <a:lnTo>
                      <a:pt x="0" y="10000"/>
                    </a:lnTo>
                    <a:lnTo>
                      <a:pt x="0" y="17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grpSp>
        <p:sp>
          <p:nvSpPr>
            <p:cNvPr id="129" name="Rectangle 119"/>
            <p:cNvSpPr>
              <a:spLocks noChangeArrowheads="1"/>
            </p:cNvSpPr>
            <p:nvPr userDrawn="1"/>
          </p:nvSpPr>
          <p:spPr bwMode="auto">
            <a:xfrm>
              <a:off x="6006602" y="4671149"/>
              <a:ext cx="492692" cy="2236064"/>
            </a:xfrm>
            <a:prstGeom prst="rect">
              <a:avLst/>
            </a:prstGeom>
            <a:solidFill>
              <a:srgbClr val="70C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120"/>
            <p:cNvSpPr>
              <a:spLocks noChangeArrowheads="1"/>
            </p:cNvSpPr>
            <p:nvPr userDrawn="1"/>
          </p:nvSpPr>
          <p:spPr bwMode="auto">
            <a:xfrm>
              <a:off x="6252246" y="3395203"/>
              <a:ext cx="981173" cy="3512010"/>
            </a:xfrm>
            <a:prstGeom prst="rect">
              <a:avLst/>
            </a:prstGeom>
            <a:solidFill>
              <a:srgbClr val="70C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121"/>
            <p:cNvSpPr>
              <a:spLocks/>
            </p:cNvSpPr>
            <p:nvPr userDrawn="1"/>
          </p:nvSpPr>
          <p:spPr bwMode="auto">
            <a:xfrm>
              <a:off x="6490872" y="3040071"/>
              <a:ext cx="503922" cy="355131"/>
            </a:xfrm>
            <a:custGeom>
              <a:avLst/>
              <a:gdLst>
                <a:gd name="T0" fmla="*/ 267 w 359"/>
                <a:gd name="T1" fmla="*/ 0 h 253"/>
                <a:gd name="T2" fmla="*/ 92 w 359"/>
                <a:gd name="T3" fmla="*/ 0 h 253"/>
                <a:gd name="T4" fmla="*/ 0 w 359"/>
                <a:gd name="T5" fmla="*/ 253 h 253"/>
                <a:gd name="T6" fmla="*/ 359 w 359"/>
                <a:gd name="T7" fmla="*/ 253 h 253"/>
                <a:gd name="T8" fmla="*/ 267 w 359"/>
                <a:gd name="T9" fmla="*/ 0 h 253"/>
              </a:gdLst>
              <a:ahLst/>
              <a:cxnLst>
                <a:cxn ang="0">
                  <a:pos x="T0" y="T1"/>
                </a:cxn>
                <a:cxn ang="0">
                  <a:pos x="T2" y="T3"/>
                </a:cxn>
                <a:cxn ang="0">
                  <a:pos x="T4" y="T5"/>
                </a:cxn>
                <a:cxn ang="0">
                  <a:pos x="T6" y="T7"/>
                </a:cxn>
                <a:cxn ang="0">
                  <a:pos x="T8" y="T9"/>
                </a:cxn>
              </a:cxnLst>
              <a:rect l="0" t="0" r="r" b="b"/>
              <a:pathLst>
                <a:path w="359" h="253">
                  <a:moveTo>
                    <a:pt x="267" y="0"/>
                  </a:moveTo>
                  <a:lnTo>
                    <a:pt x="92" y="0"/>
                  </a:lnTo>
                  <a:lnTo>
                    <a:pt x="0" y="253"/>
                  </a:lnTo>
                  <a:lnTo>
                    <a:pt x="359" y="253"/>
                  </a:lnTo>
                  <a:lnTo>
                    <a:pt x="267" y="0"/>
                  </a:lnTo>
                  <a:close/>
                </a:path>
              </a:pathLst>
            </a:custGeom>
            <a:solidFill>
              <a:srgbClr val="70C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122"/>
            <p:cNvSpPr>
              <a:spLocks noChangeArrowheads="1"/>
            </p:cNvSpPr>
            <p:nvPr userDrawn="1"/>
          </p:nvSpPr>
          <p:spPr bwMode="auto">
            <a:xfrm>
              <a:off x="6700020" y="2644233"/>
              <a:ext cx="89836" cy="436544"/>
            </a:xfrm>
            <a:prstGeom prst="rect">
              <a:avLst/>
            </a:prstGeom>
            <a:solidFill>
              <a:srgbClr val="70C2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Rectangle 123"/>
            <p:cNvSpPr>
              <a:spLocks noChangeArrowheads="1"/>
            </p:cNvSpPr>
            <p:nvPr userDrawn="1"/>
          </p:nvSpPr>
          <p:spPr bwMode="auto">
            <a:xfrm>
              <a:off x="6381384" y="3515920"/>
              <a:ext cx="96854" cy="22739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124"/>
            <p:cNvSpPr>
              <a:spLocks noChangeArrowheads="1"/>
            </p:cNvSpPr>
            <p:nvPr userDrawn="1"/>
          </p:nvSpPr>
          <p:spPr bwMode="auto">
            <a:xfrm>
              <a:off x="6591937" y="3515920"/>
              <a:ext cx="101065" cy="22739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125"/>
            <p:cNvSpPr>
              <a:spLocks noChangeArrowheads="1"/>
            </p:cNvSpPr>
            <p:nvPr userDrawn="1"/>
          </p:nvSpPr>
          <p:spPr bwMode="auto">
            <a:xfrm>
              <a:off x="6796874" y="3515920"/>
              <a:ext cx="101065" cy="227396"/>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126"/>
            <p:cNvSpPr>
              <a:spLocks noChangeArrowheads="1"/>
            </p:cNvSpPr>
            <p:nvPr userDrawn="1"/>
          </p:nvSpPr>
          <p:spPr bwMode="auto">
            <a:xfrm>
              <a:off x="7011638" y="3515920"/>
              <a:ext cx="88432" cy="227396"/>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127"/>
            <p:cNvSpPr>
              <a:spLocks noChangeArrowheads="1"/>
            </p:cNvSpPr>
            <p:nvPr userDrawn="1"/>
          </p:nvSpPr>
          <p:spPr bwMode="auto">
            <a:xfrm>
              <a:off x="6381384" y="3842977"/>
              <a:ext cx="96854"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128"/>
            <p:cNvSpPr>
              <a:spLocks noChangeArrowheads="1"/>
            </p:cNvSpPr>
            <p:nvPr userDrawn="1"/>
          </p:nvSpPr>
          <p:spPr bwMode="auto">
            <a:xfrm>
              <a:off x="6591937" y="3842977"/>
              <a:ext cx="101065"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Rectangle 129"/>
            <p:cNvSpPr>
              <a:spLocks noChangeArrowheads="1"/>
            </p:cNvSpPr>
            <p:nvPr userDrawn="1"/>
          </p:nvSpPr>
          <p:spPr bwMode="auto">
            <a:xfrm>
              <a:off x="6796874" y="3842977"/>
              <a:ext cx="101065"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Rectangle 130"/>
            <p:cNvSpPr>
              <a:spLocks noChangeArrowheads="1"/>
            </p:cNvSpPr>
            <p:nvPr userDrawn="1"/>
          </p:nvSpPr>
          <p:spPr bwMode="auto">
            <a:xfrm>
              <a:off x="7011638" y="3842977"/>
              <a:ext cx="88432"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Rectangle 131"/>
            <p:cNvSpPr>
              <a:spLocks noChangeArrowheads="1"/>
            </p:cNvSpPr>
            <p:nvPr userDrawn="1"/>
          </p:nvSpPr>
          <p:spPr bwMode="auto">
            <a:xfrm>
              <a:off x="6381384" y="4165823"/>
              <a:ext cx="96854"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Rectangle 132"/>
            <p:cNvSpPr>
              <a:spLocks noChangeArrowheads="1"/>
            </p:cNvSpPr>
            <p:nvPr userDrawn="1"/>
          </p:nvSpPr>
          <p:spPr bwMode="auto">
            <a:xfrm>
              <a:off x="6591937" y="4165823"/>
              <a:ext cx="101065"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33"/>
            <p:cNvSpPr>
              <a:spLocks noChangeArrowheads="1"/>
            </p:cNvSpPr>
            <p:nvPr userDrawn="1"/>
          </p:nvSpPr>
          <p:spPr bwMode="auto">
            <a:xfrm>
              <a:off x="6796874" y="4165823"/>
              <a:ext cx="101065" cy="223185"/>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34"/>
            <p:cNvSpPr>
              <a:spLocks noChangeArrowheads="1"/>
            </p:cNvSpPr>
            <p:nvPr userDrawn="1"/>
          </p:nvSpPr>
          <p:spPr bwMode="auto">
            <a:xfrm>
              <a:off x="7011638" y="4165823"/>
              <a:ext cx="88432" cy="223185"/>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35"/>
            <p:cNvSpPr>
              <a:spLocks noChangeArrowheads="1"/>
            </p:cNvSpPr>
            <p:nvPr userDrawn="1"/>
          </p:nvSpPr>
          <p:spPr bwMode="auto">
            <a:xfrm>
              <a:off x="6381384" y="4490074"/>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136"/>
            <p:cNvSpPr>
              <a:spLocks noChangeArrowheads="1"/>
            </p:cNvSpPr>
            <p:nvPr userDrawn="1"/>
          </p:nvSpPr>
          <p:spPr bwMode="auto">
            <a:xfrm>
              <a:off x="6591937" y="4490074"/>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137"/>
            <p:cNvSpPr>
              <a:spLocks noChangeArrowheads="1"/>
            </p:cNvSpPr>
            <p:nvPr userDrawn="1"/>
          </p:nvSpPr>
          <p:spPr bwMode="auto">
            <a:xfrm>
              <a:off x="6796874" y="4490074"/>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138"/>
            <p:cNvSpPr>
              <a:spLocks noChangeArrowheads="1"/>
            </p:cNvSpPr>
            <p:nvPr userDrawn="1"/>
          </p:nvSpPr>
          <p:spPr bwMode="auto">
            <a:xfrm>
              <a:off x="7011638" y="4490074"/>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139"/>
            <p:cNvSpPr>
              <a:spLocks noChangeArrowheads="1"/>
            </p:cNvSpPr>
            <p:nvPr userDrawn="1"/>
          </p:nvSpPr>
          <p:spPr bwMode="auto">
            <a:xfrm>
              <a:off x="6381384" y="4824150"/>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140"/>
            <p:cNvSpPr>
              <a:spLocks noChangeArrowheads="1"/>
            </p:cNvSpPr>
            <p:nvPr userDrawn="1"/>
          </p:nvSpPr>
          <p:spPr bwMode="auto">
            <a:xfrm>
              <a:off x="6591937" y="4824150"/>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141"/>
            <p:cNvSpPr>
              <a:spLocks noChangeArrowheads="1"/>
            </p:cNvSpPr>
            <p:nvPr userDrawn="1"/>
          </p:nvSpPr>
          <p:spPr bwMode="auto">
            <a:xfrm>
              <a:off x="6796874" y="482415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142"/>
            <p:cNvSpPr>
              <a:spLocks noChangeArrowheads="1"/>
            </p:cNvSpPr>
            <p:nvPr userDrawn="1"/>
          </p:nvSpPr>
          <p:spPr bwMode="auto">
            <a:xfrm>
              <a:off x="7011638" y="4824150"/>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Rectangle 143"/>
            <p:cNvSpPr>
              <a:spLocks noChangeArrowheads="1"/>
            </p:cNvSpPr>
            <p:nvPr userDrawn="1"/>
          </p:nvSpPr>
          <p:spPr bwMode="auto">
            <a:xfrm>
              <a:off x="6381384" y="5151208"/>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Rectangle 144"/>
            <p:cNvSpPr>
              <a:spLocks noChangeArrowheads="1"/>
            </p:cNvSpPr>
            <p:nvPr userDrawn="1"/>
          </p:nvSpPr>
          <p:spPr bwMode="auto">
            <a:xfrm>
              <a:off x="6591937" y="5151208"/>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145"/>
            <p:cNvSpPr>
              <a:spLocks noChangeArrowheads="1"/>
            </p:cNvSpPr>
            <p:nvPr userDrawn="1"/>
          </p:nvSpPr>
          <p:spPr bwMode="auto">
            <a:xfrm>
              <a:off x="6796874" y="5151208"/>
              <a:ext cx="101065" cy="225992"/>
            </a:xfrm>
            <a:prstGeom prst="rect">
              <a:avLst/>
            </a:prstGeom>
            <a:solidFill>
              <a:srgbClr val="F78C1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146"/>
            <p:cNvSpPr>
              <a:spLocks noChangeArrowheads="1"/>
            </p:cNvSpPr>
            <p:nvPr userDrawn="1"/>
          </p:nvSpPr>
          <p:spPr bwMode="auto">
            <a:xfrm>
              <a:off x="7011638" y="5151208"/>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147"/>
            <p:cNvSpPr>
              <a:spLocks noChangeArrowheads="1"/>
            </p:cNvSpPr>
            <p:nvPr userDrawn="1"/>
          </p:nvSpPr>
          <p:spPr bwMode="auto">
            <a:xfrm>
              <a:off x="6381384" y="5474054"/>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Rectangle 148"/>
            <p:cNvSpPr>
              <a:spLocks noChangeArrowheads="1"/>
            </p:cNvSpPr>
            <p:nvPr userDrawn="1"/>
          </p:nvSpPr>
          <p:spPr bwMode="auto">
            <a:xfrm>
              <a:off x="6591937" y="5474054"/>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149"/>
            <p:cNvSpPr>
              <a:spLocks noChangeArrowheads="1"/>
            </p:cNvSpPr>
            <p:nvPr userDrawn="1"/>
          </p:nvSpPr>
          <p:spPr bwMode="auto">
            <a:xfrm>
              <a:off x="6796874" y="5474054"/>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Rectangle 150"/>
            <p:cNvSpPr>
              <a:spLocks noChangeArrowheads="1"/>
            </p:cNvSpPr>
            <p:nvPr userDrawn="1"/>
          </p:nvSpPr>
          <p:spPr bwMode="auto">
            <a:xfrm>
              <a:off x="7011638" y="5474054"/>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Rectangle 151"/>
            <p:cNvSpPr>
              <a:spLocks noChangeArrowheads="1"/>
            </p:cNvSpPr>
            <p:nvPr userDrawn="1"/>
          </p:nvSpPr>
          <p:spPr bwMode="auto">
            <a:xfrm>
              <a:off x="6381384" y="5801112"/>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Rectangle 152"/>
            <p:cNvSpPr>
              <a:spLocks noChangeArrowheads="1"/>
            </p:cNvSpPr>
            <p:nvPr userDrawn="1"/>
          </p:nvSpPr>
          <p:spPr bwMode="auto">
            <a:xfrm>
              <a:off x="6591937" y="5801112"/>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153"/>
            <p:cNvSpPr>
              <a:spLocks noChangeArrowheads="1"/>
            </p:cNvSpPr>
            <p:nvPr userDrawn="1"/>
          </p:nvSpPr>
          <p:spPr bwMode="auto">
            <a:xfrm>
              <a:off x="6796874" y="5801112"/>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Rectangle 154"/>
            <p:cNvSpPr>
              <a:spLocks noChangeArrowheads="1"/>
            </p:cNvSpPr>
            <p:nvPr userDrawn="1"/>
          </p:nvSpPr>
          <p:spPr bwMode="auto">
            <a:xfrm>
              <a:off x="7011638" y="5801112"/>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155"/>
            <p:cNvSpPr>
              <a:spLocks noChangeArrowheads="1"/>
            </p:cNvSpPr>
            <p:nvPr userDrawn="1"/>
          </p:nvSpPr>
          <p:spPr bwMode="auto">
            <a:xfrm>
              <a:off x="6381384" y="6128170"/>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156"/>
            <p:cNvSpPr>
              <a:spLocks noChangeArrowheads="1"/>
            </p:cNvSpPr>
            <p:nvPr userDrawn="1"/>
          </p:nvSpPr>
          <p:spPr bwMode="auto">
            <a:xfrm>
              <a:off x="6591937" y="612817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Rectangle 157"/>
            <p:cNvSpPr>
              <a:spLocks noChangeArrowheads="1"/>
            </p:cNvSpPr>
            <p:nvPr userDrawn="1"/>
          </p:nvSpPr>
          <p:spPr bwMode="auto">
            <a:xfrm>
              <a:off x="6796874" y="612817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Rectangle 158"/>
            <p:cNvSpPr>
              <a:spLocks noChangeArrowheads="1"/>
            </p:cNvSpPr>
            <p:nvPr userDrawn="1"/>
          </p:nvSpPr>
          <p:spPr bwMode="auto">
            <a:xfrm>
              <a:off x="7011638" y="6128170"/>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Rectangle 159"/>
            <p:cNvSpPr>
              <a:spLocks noChangeArrowheads="1"/>
            </p:cNvSpPr>
            <p:nvPr userDrawn="1"/>
          </p:nvSpPr>
          <p:spPr bwMode="auto">
            <a:xfrm>
              <a:off x="6381384" y="6463650"/>
              <a:ext cx="96854"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Rectangle 160"/>
            <p:cNvSpPr>
              <a:spLocks noChangeArrowheads="1"/>
            </p:cNvSpPr>
            <p:nvPr userDrawn="1"/>
          </p:nvSpPr>
          <p:spPr bwMode="auto">
            <a:xfrm>
              <a:off x="6591937" y="646365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Rectangle 161"/>
            <p:cNvSpPr>
              <a:spLocks noChangeArrowheads="1"/>
            </p:cNvSpPr>
            <p:nvPr userDrawn="1"/>
          </p:nvSpPr>
          <p:spPr bwMode="auto">
            <a:xfrm>
              <a:off x="6796874" y="6463650"/>
              <a:ext cx="101065"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Rectangle 162"/>
            <p:cNvSpPr>
              <a:spLocks noChangeArrowheads="1"/>
            </p:cNvSpPr>
            <p:nvPr userDrawn="1"/>
          </p:nvSpPr>
          <p:spPr bwMode="auto">
            <a:xfrm>
              <a:off x="7011638" y="6463650"/>
              <a:ext cx="88432" cy="225992"/>
            </a:xfrm>
            <a:prstGeom prst="rect">
              <a:avLst/>
            </a:prstGeom>
            <a:solidFill>
              <a:srgbClr val="E642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 name="Rectangle 11"/>
          <p:cNvSpPr/>
          <p:nvPr userDrawn="1"/>
        </p:nvSpPr>
        <p:spPr bwMode="gray">
          <a:xfrm>
            <a:off x="150852" y="2057400"/>
            <a:ext cx="5487829" cy="3657600"/>
          </a:xfrm>
          <a:prstGeom prst="rect">
            <a:avLst/>
          </a:prstGeom>
          <a:solidFill>
            <a:schemeClr val="tx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userDrawn="1">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userDrawn="1">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Tree>
    <p:extLst>
      <p:ext uri="{BB962C8B-B14F-4D97-AF65-F5344CB8AC3E}">
        <p14:creationId xmlns:p14="http://schemas.microsoft.com/office/powerpoint/2010/main" val="2849987482"/>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9"/>
            <a:ext cx="5378548" cy="2486578"/>
          </a:xfrm>
        </p:spPr>
        <p:txBody>
          <a:bodyPr wrap="square">
            <a:spAutoFit/>
          </a:bodyPr>
          <a:lstStyle>
            <a:lvl1pPr marL="281431" indent="-281431">
              <a:spcBef>
                <a:spcPts val="1200"/>
              </a:spcBef>
              <a:buClr>
                <a:schemeClr val="tx1"/>
              </a:buClr>
              <a:buFont typeface="Arial" pitchFamily="34" charset="0"/>
              <a:buChar char="•"/>
              <a:defRPr sz="3525"/>
            </a:lvl1pPr>
            <a:lvl2pPr marL="520246" indent="-228400">
              <a:defRPr sz="1960"/>
            </a:lvl2pPr>
            <a:lvl3pPr marL="685201" indent="-164956">
              <a:tabLst/>
              <a:defRPr sz="1960"/>
            </a:lvl3pPr>
            <a:lvl4pPr marL="862846" indent="-177646">
              <a:defRPr sz="1764"/>
            </a:lvl4pPr>
            <a:lvl5pPr marL="1027802" indent="-164956">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9"/>
            <a:ext cx="5378548" cy="2486578"/>
          </a:xfrm>
        </p:spPr>
        <p:txBody>
          <a:bodyPr wrap="square">
            <a:spAutoFit/>
          </a:bodyPr>
          <a:lstStyle>
            <a:lvl1pPr marL="281431" indent="-281431">
              <a:spcBef>
                <a:spcPts val="1200"/>
              </a:spcBef>
              <a:buClr>
                <a:schemeClr val="tx1"/>
              </a:buClr>
              <a:buFont typeface="Arial" pitchFamily="34" charset="0"/>
              <a:buChar char="•"/>
              <a:defRPr sz="3525"/>
            </a:lvl1pPr>
            <a:lvl2pPr marL="520246" indent="-228400">
              <a:defRPr sz="1960"/>
            </a:lvl2pPr>
            <a:lvl3pPr marL="685201" indent="-164956">
              <a:tabLst/>
              <a:defRPr sz="1960"/>
            </a:lvl3pPr>
            <a:lvl4pPr marL="862846" indent="-177646">
              <a:defRPr sz="1764"/>
            </a:lvl4pPr>
            <a:lvl5pPr marL="1027802" indent="-164956">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205695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4" y="1189176"/>
            <a:ext cx="5378548" cy="2619356"/>
          </a:xfrm>
        </p:spPr>
        <p:txBody>
          <a:bodyPr wrap="square">
            <a:spAutoFit/>
          </a:bodyPr>
          <a:lstStyle>
            <a:lvl1pPr marL="281431" indent="-281431">
              <a:spcBef>
                <a:spcPts val="1200"/>
              </a:spcBef>
              <a:buClr>
                <a:schemeClr val="tx2"/>
              </a:buClr>
              <a:buFont typeface="Arial" pitchFamily="34" charset="0"/>
              <a:buChar char="•"/>
              <a:defRPr sz="3525">
                <a:gradFill>
                  <a:gsLst>
                    <a:gs pos="1250">
                      <a:schemeClr val="tx2"/>
                    </a:gs>
                    <a:gs pos="99000">
                      <a:schemeClr val="tx2"/>
                    </a:gs>
                  </a:gsLst>
                  <a:lin ang="5400000" scaled="0"/>
                </a:gradFill>
              </a:defRPr>
            </a:lvl1pPr>
            <a:lvl2pPr marL="520246" indent="-228400">
              <a:defRPr sz="2352"/>
            </a:lvl2pPr>
            <a:lvl3pPr marL="685201" indent="-164956">
              <a:tabLst/>
              <a:defRPr sz="2352"/>
            </a:lvl3pPr>
            <a:lvl4pPr marL="862846" indent="-177646">
              <a:defRPr/>
            </a:lvl4pPr>
            <a:lvl5pPr marL="1027802" indent="-1649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619356"/>
          </a:xfrm>
        </p:spPr>
        <p:txBody>
          <a:bodyPr wrap="square">
            <a:spAutoFit/>
          </a:bodyPr>
          <a:lstStyle>
            <a:lvl1pPr marL="281431" indent="-281431">
              <a:spcBef>
                <a:spcPts val="1200"/>
              </a:spcBef>
              <a:buClr>
                <a:schemeClr val="tx2"/>
              </a:buClr>
              <a:buFont typeface="Arial" pitchFamily="34" charset="0"/>
              <a:buChar char="•"/>
              <a:defRPr sz="3525">
                <a:gradFill>
                  <a:gsLst>
                    <a:gs pos="1250">
                      <a:schemeClr val="tx2"/>
                    </a:gs>
                    <a:gs pos="99000">
                      <a:schemeClr val="tx2"/>
                    </a:gs>
                  </a:gsLst>
                  <a:lin ang="5400000" scaled="0"/>
                </a:gradFill>
              </a:defRPr>
            </a:lvl1pPr>
            <a:lvl2pPr marL="520246" indent="-228400">
              <a:defRPr sz="2352"/>
            </a:lvl2pPr>
            <a:lvl3pPr marL="685201" indent="-164956">
              <a:tabLst/>
              <a:defRPr sz="2352"/>
            </a:lvl3pPr>
            <a:lvl4pPr marL="862846" indent="-177646">
              <a:defRPr/>
            </a:lvl4pPr>
            <a:lvl5pPr marL="1027802" indent="-16495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589242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601583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022905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06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69622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951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0" tIns="45690" rIns="45690" bIns="45690" numCol="1" spcCol="0" rtlCol="0" fromWordArt="0" anchor="ctr" anchorCtr="0" forceAA="0" compatLnSpc="1">
            <a:prstTxWarp prst="textNoShape">
              <a:avLst/>
            </a:prstTxWarp>
            <a:noAutofit/>
          </a:bodyPr>
          <a:lstStyle/>
          <a:p>
            <a:pPr marL="0" marR="0" lvl="0" indent="0" algn="ctr" defTabSz="913301"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2420"/>
            <a:ext cx="11653522" cy="2089751"/>
          </a:xfrm>
        </p:spPr>
        <p:txBody>
          <a:bodyPr/>
          <a:lstStyle>
            <a:lvl1pPr marL="0" indent="0">
              <a:buNone/>
              <a:defRPr sz="323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2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5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8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3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035300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2" y="1189180"/>
            <a:ext cx="11653523" cy="2396047"/>
          </a:xfrm>
          <a:prstGeom prst="rect">
            <a:avLst/>
          </a:prstGeom>
        </p:spPr>
        <p:txBody>
          <a:bodyPr/>
          <a:lstStyle>
            <a:lvl1pPr marL="284540" indent="-284540">
              <a:buClr>
                <a:schemeClr val="tx1"/>
              </a:buClr>
              <a:buSzPct val="90000"/>
              <a:buFont typeface="Arial" pitchFamily="34" charset="0"/>
              <a:buChar char="•"/>
              <a:defRPr sz="352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751" indent="-275212">
              <a:buClr>
                <a:schemeClr val="tx1"/>
              </a:buClr>
              <a:buSzPct val="90000"/>
              <a:buFont typeface="Arial" pitchFamily="34" charset="0"/>
              <a:buChar char="•"/>
              <a:defRPr sz="313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292" indent="-28454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192" indent="-22390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091" indent="-22390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3"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8041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6"/>
            <a:ext cx="12192000" cy="373063"/>
          </a:xfrm>
          <a:prstGeom prst="rect">
            <a:avLst/>
          </a:prstGeom>
        </p:spPr>
        <p:txBody>
          <a:bodyPr lIns="380893" tIns="53325" rIns="53325" bIns="53325">
            <a:noAutofit/>
          </a:bodyPr>
          <a:lstStyle>
            <a:lvl1pPr marL="0" indent="0">
              <a:buNone/>
              <a:defRPr sz="2799">
                <a:latin typeface="Segoe UI Light" pitchFamily="34" charset="0"/>
              </a:defRPr>
            </a:lvl1pPr>
            <a:lvl2pPr marL="281374" indent="0">
              <a:buNone/>
              <a:defRPr/>
            </a:lvl2pPr>
            <a:lvl3pPr marL="587848" indent="0">
              <a:buNone/>
              <a:defRPr/>
            </a:lvl3pPr>
            <a:lvl4pPr marL="869221" indent="0">
              <a:buNone/>
              <a:defRPr/>
            </a:lvl4pPr>
            <a:lvl5pPr marL="1104360" indent="0">
              <a:buNone/>
              <a:defRPr/>
            </a:lvl5pPr>
          </a:lstStyle>
          <a:p>
            <a:pPr lvl="0"/>
            <a:r>
              <a:rPr lang="en-US" dirty="0"/>
              <a:t>Click to add subtitle</a:t>
            </a:r>
          </a:p>
        </p:txBody>
      </p:sp>
      <p:sp>
        <p:nvSpPr>
          <p:cNvPr id="16" name="Text Placeholder 15"/>
          <p:cNvSpPr>
            <a:spLocks noGrp="1"/>
          </p:cNvSpPr>
          <p:nvPr>
            <p:ph type="body" sz="quarter" idx="14"/>
          </p:nvPr>
        </p:nvSpPr>
        <p:spPr>
          <a:xfrm>
            <a:off x="762001" y="1524000"/>
            <a:ext cx="106680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09363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Microsoft (external)">
    <p:bg>
      <p:bgPr>
        <a:solidFill>
          <a:schemeClr val="tx2"/>
        </a:solidFill>
        <a:effectLst/>
      </p:bgPr>
    </p:bg>
    <p:spTree>
      <p:nvGrpSpPr>
        <p:cNvPr id="1" name=""/>
        <p:cNvGrpSpPr/>
        <p:nvPr/>
      </p:nvGrpSpPr>
      <p:grpSpPr>
        <a:xfrm>
          <a:off x="0" y="0"/>
          <a:ext cx="0" cy="0"/>
          <a:chOff x="0" y="0"/>
          <a:chExt cx="0" cy="0"/>
        </a:xfrm>
      </p:grpSpPr>
      <p:sp>
        <p:nvSpPr>
          <p:cNvPr id="13" name="Rectangle 12"/>
          <p:cNvSpPr/>
          <p:nvPr userDrawn="1"/>
        </p:nvSpPr>
        <p:spPr bwMode="gray">
          <a:xfrm>
            <a:off x="1" y="2084172"/>
            <a:ext cx="7440638" cy="35862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269303" y="2082468"/>
            <a:ext cx="7172955" cy="2489532"/>
          </a:xfrm>
          <a:noFill/>
        </p:spPr>
        <p:txBody>
          <a:bodyPr lIns="146304" tIns="91440" rIns="146304" bIns="91440" anchor="t" anchorCtr="0">
            <a:normAutofit/>
          </a:bodyPr>
          <a:lstStyle>
            <a:lvl1pPr>
              <a:defRPr sz="5400"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hasCustomPrompt="1"/>
          </p:nvPr>
        </p:nvSpPr>
        <p:spPr bwMode="ltGray">
          <a:xfrm>
            <a:off x="269303" y="4572001"/>
            <a:ext cx="7172955" cy="1098381"/>
          </a:xfrm>
        </p:spPr>
        <p:txBody>
          <a:bodyPr lIns="146304" tIns="91440" rIns="146304" bIns="91440">
            <a:noAutofit/>
          </a:bodyPr>
          <a:lstStyle>
            <a:lvl1pPr marL="0" indent="0">
              <a:spcBef>
                <a:spcPts val="0"/>
              </a:spcBef>
              <a:buNone/>
              <a:defRPr sz="2800"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065556" y="5971628"/>
            <a:ext cx="1947103" cy="716042"/>
          </a:xfrm>
          <a:prstGeom prst="rect">
            <a:avLst/>
          </a:prstGeom>
        </p:spPr>
      </p:pic>
    </p:spTree>
    <p:extLst>
      <p:ext uri="{BB962C8B-B14F-4D97-AF65-F5344CB8AC3E}">
        <p14:creationId xmlns:p14="http://schemas.microsoft.com/office/powerpoint/2010/main" val="10426515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2"/>
            </a:lvl1pPr>
          </a:lstStyle>
          <a:p>
            <a:r>
              <a:rPr lang="en-US"/>
              <a:t>Click to edit Master title style</a:t>
            </a:r>
          </a:p>
        </p:txBody>
      </p:sp>
      <p:sp>
        <p:nvSpPr>
          <p:cNvPr id="3" name="Subtitle 2"/>
          <p:cNvSpPr>
            <a:spLocks noGrp="1"/>
          </p:cNvSpPr>
          <p:nvPr>
            <p:ph type="subTitle" idx="1"/>
          </p:nvPr>
        </p:nvSpPr>
        <p:spPr>
          <a:xfrm>
            <a:off x="1524001" y="3602038"/>
            <a:ext cx="9144000" cy="513510"/>
          </a:xfrm>
        </p:spPr>
        <p:txBody>
          <a:bodyPr/>
          <a:lstStyle>
            <a:lvl1pPr marL="0" indent="0" algn="ctr">
              <a:buNone/>
              <a:defRPr sz="2399"/>
            </a:lvl1pPr>
            <a:lvl2pPr marL="456712" indent="0" algn="ctr">
              <a:buNone/>
              <a:defRPr sz="1999"/>
            </a:lvl2pPr>
            <a:lvl3pPr marL="913425" indent="0" algn="ctr">
              <a:buNone/>
              <a:defRPr sz="1799"/>
            </a:lvl3pPr>
            <a:lvl4pPr marL="1370136" indent="0" algn="ctr">
              <a:buNone/>
              <a:defRPr sz="1600"/>
            </a:lvl4pPr>
            <a:lvl5pPr marL="1826848" indent="0" algn="ctr">
              <a:buNone/>
              <a:defRPr sz="1600"/>
            </a:lvl5pPr>
            <a:lvl6pPr marL="2283560" indent="0" algn="ctr">
              <a:buNone/>
              <a:defRPr sz="1600"/>
            </a:lvl6pPr>
            <a:lvl7pPr marL="2740273" indent="0" algn="ctr">
              <a:buNone/>
              <a:defRPr sz="1600"/>
            </a:lvl7pPr>
            <a:lvl8pPr marL="3196983" indent="0" algn="ctr">
              <a:buNone/>
              <a:defRPr sz="1600"/>
            </a:lvl8pPr>
            <a:lvl9pPr marL="3653694"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4" y="6356356"/>
            <a:ext cx="2743200" cy="365125"/>
          </a:xfrm>
          <a:prstGeom prst="rect">
            <a:avLst/>
          </a:prstGeom>
        </p:spPr>
        <p:txBody>
          <a:bodyPr/>
          <a:lstStyle/>
          <a:p>
            <a:pPr defTabSz="913566"/>
            <a:fld id="{34D5E37F-E6CC-4BD1-A114-0CFFC6883A45}" type="datetimeFigureOut">
              <a:rPr lang="en-US" sz="1799" smtClean="0">
                <a:solidFill>
                  <a:srgbClr val="505050"/>
                </a:solidFill>
                <a:cs typeface="Segoe UI" pitchFamily="34" charset="0"/>
              </a:rPr>
              <a:pPr defTabSz="913566"/>
              <a:t>7/10/2018</a:t>
            </a:fld>
            <a:endParaRPr lang="en-US" sz="1799">
              <a:solidFill>
                <a:srgbClr val="505050"/>
              </a:solidFill>
              <a:cs typeface="Segoe UI" pitchFamily="34" charset="0"/>
            </a:endParaRPr>
          </a:p>
        </p:txBody>
      </p:sp>
      <p:sp>
        <p:nvSpPr>
          <p:cNvPr id="5" name="Footer Placeholder 4"/>
          <p:cNvSpPr>
            <a:spLocks noGrp="1"/>
          </p:cNvSpPr>
          <p:nvPr>
            <p:ph type="ftr" sz="quarter" idx="11"/>
          </p:nvPr>
        </p:nvSpPr>
        <p:spPr>
          <a:xfrm>
            <a:off x="4038601" y="6356356"/>
            <a:ext cx="4114800" cy="365125"/>
          </a:xfrm>
          <a:prstGeom prst="rect">
            <a:avLst/>
          </a:prstGeom>
        </p:spPr>
        <p:txBody>
          <a:bodyPr/>
          <a:lstStyle/>
          <a:p>
            <a:pPr defTabSz="913566"/>
            <a:endParaRPr lang="en-US" sz="1799">
              <a:solidFill>
                <a:srgbClr val="505050"/>
              </a:solidFill>
              <a:cs typeface="Segoe UI" pitchFamily="34" charset="0"/>
            </a:endParaRPr>
          </a:p>
        </p:txBody>
      </p:sp>
      <p:sp>
        <p:nvSpPr>
          <p:cNvPr id="6" name="Slide Number Placeholder 5"/>
          <p:cNvSpPr>
            <a:spLocks noGrp="1"/>
          </p:cNvSpPr>
          <p:nvPr>
            <p:ph type="sldNum" sz="quarter" idx="12"/>
          </p:nvPr>
        </p:nvSpPr>
        <p:spPr>
          <a:xfrm>
            <a:off x="8610600" y="6356356"/>
            <a:ext cx="2743200" cy="365125"/>
          </a:xfrm>
          <a:prstGeom prst="rect">
            <a:avLst/>
          </a:prstGeom>
        </p:spPr>
        <p:txBody>
          <a:bodyPr/>
          <a:lstStyle/>
          <a:p>
            <a:pPr defTabSz="913566"/>
            <a:fld id="{D10FA2F0-52CE-4B66-8CC6-1631200B6FC8}" type="slidenum">
              <a:rPr lang="en-US" sz="1799" smtClean="0">
                <a:solidFill>
                  <a:srgbClr val="505050"/>
                </a:solidFill>
                <a:cs typeface="Segoe UI" pitchFamily="34" charset="0"/>
              </a:rPr>
              <a:pPr defTabSz="913566"/>
              <a:t>‹#›</a:t>
            </a:fld>
            <a:endParaRPr lang="en-US" sz="1799">
              <a:solidFill>
                <a:srgbClr val="505050"/>
              </a:solidFill>
              <a:cs typeface="Segoe UI" pitchFamily="34" charset="0"/>
            </a:endParaRPr>
          </a:p>
        </p:txBody>
      </p:sp>
    </p:spTree>
    <p:extLst>
      <p:ext uri="{BB962C8B-B14F-4D97-AF65-F5344CB8AC3E}">
        <p14:creationId xmlns:p14="http://schemas.microsoft.com/office/powerpoint/2010/main" val="206530750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7"/>
            <a:ext cx="11231366" cy="1427314"/>
          </a:xfrm>
        </p:spPr>
        <p:txBody>
          <a:bodyPr/>
          <a:lstStyle>
            <a:lvl1pPr marL="0" indent="0">
              <a:buNone/>
              <a:defRPr lang="en-US" sz="8788"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3328" rtl="0" eaLnBrk="1" latinLnBrk="0" hangingPunct="1">
              <a:lnSpc>
                <a:spcPct val="90000"/>
              </a:lnSpc>
              <a:spcBef>
                <a:spcPct val="20000"/>
              </a:spcBef>
              <a:buSzPct val="90000"/>
              <a:buFont typeface="Arial" pitchFamily="34" charset="0"/>
              <a:buNone/>
            </a:pPr>
            <a:r>
              <a:rPr lang="en-US" dirty="0"/>
              <a:t>Click to edit title style</a:t>
            </a:r>
          </a:p>
        </p:txBody>
      </p:sp>
      <p:sp>
        <p:nvSpPr>
          <p:cNvPr id="4" name="Text Placeholder 8"/>
          <p:cNvSpPr>
            <a:spLocks noGrp="1"/>
          </p:cNvSpPr>
          <p:nvPr>
            <p:ph type="body" sz="quarter" idx="11" hasCustomPrompt="1"/>
          </p:nvPr>
        </p:nvSpPr>
        <p:spPr>
          <a:xfrm>
            <a:off x="512903" y="3219173"/>
            <a:ext cx="7515594" cy="636777"/>
          </a:xfrm>
        </p:spPr>
        <p:txBody>
          <a:bodyPr/>
          <a:lstStyle>
            <a:lvl1pPr marL="0" indent="0">
              <a:buNone/>
              <a:defRPr lang="en-US" sz="3199"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3328" rtl="0" eaLnBrk="1" latinLnBrk="0" hangingPunct="1">
              <a:lnSpc>
                <a:spcPct val="90000"/>
              </a:lnSpc>
              <a:spcBef>
                <a:spcPct val="20000"/>
              </a:spcBef>
              <a:buSzPct val="90000"/>
              <a:buFont typeface="Arial" pitchFamily="34" charset="0"/>
              <a:buNone/>
            </a:pPr>
            <a:r>
              <a:rPr lang="en-US" dirty="0"/>
              <a:t>Speaker Title</a:t>
            </a:r>
          </a:p>
        </p:txBody>
      </p:sp>
      <p:pic>
        <p:nvPicPr>
          <p:cNvPr id="5"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9635990" y="5905360"/>
            <a:ext cx="2556014" cy="9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75674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Main Slide Template">
    <p:bg>
      <p:bgPr>
        <a:solidFill>
          <a:srgbClr val="00AEEF"/>
        </a:solidFill>
        <a:effectLst/>
      </p:bgPr>
    </p:bg>
    <p:spTree>
      <p:nvGrpSpPr>
        <p:cNvPr id="1" name=""/>
        <p:cNvGrpSpPr/>
        <p:nvPr/>
      </p:nvGrpSpPr>
      <p:grpSpPr>
        <a:xfrm>
          <a:off x="0" y="0"/>
          <a:ext cx="0" cy="0"/>
          <a:chOff x="0" y="0"/>
          <a:chExt cx="0" cy="0"/>
        </a:xfrm>
      </p:grpSpPr>
      <p:pic>
        <p:nvPicPr>
          <p:cNvPr id="7" name="Picture 6" descr="WinAzure_rgb_Wht_S.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8909" y="6297944"/>
            <a:ext cx="1703189" cy="408657"/>
          </a:xfrm>
          <a:prstGeom prst="rect">
            <a:avLst/>
          </a:prstGeom>
        </p:spPr>
      </p:pic>
      <p:sp>
        <p:nvSpPr>
          <p:cNvPr id="11" name="Slide Number Placeholder 5"/>
          <p:cNvSpPr txBox="1">
            <a:spLocks/>
          </p:cNvSpPr>
          <p:nvPr/>
        </p:nvSpPr>
        <p:spPr>
          <a:xfrm>
            <a:off x="11531480" y="7225048"/>
            <a:ext cx="430130" cy="228169"/>
          </a:xfrm>
          <a:prstGeom prst="rect">
            <a:avLst/>
          </a:prstGeom>
        </p:spPr>
        <p:txBody>
          <a:bodyPr lIns="89587" tIns="44791" rIns="89587" bIns="44791"/>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base" latinLnBrk="0" hangingPunct="1">
              <a:lnSpc>
                <a:spcPct val="100000"/>
              </a:lnSpc>
              <a:spcBef>
                <a:spcPct val="0"/>
              </a:spcBef>
              <a:spcAft>
                <a:spcPct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a:ea typeface="+mn-ea"/>
                <a:cs typeface="+mn-cs"/>
              </a:rPr>
              <a:t>3</a:t>
            </a:r>
          </a:p>
        </p:txBody>
      </p:sp>
      <p:sp>
        <p:nvSpPr>
          <p:cNvPr id="16" name="Title 1"/>
          <p:cNvSpPr>
            <a:spLocks noGrp="1"/>
          </p:cNvSpPr>
          <p:nvPr>
            <p:ph type="title" hasCustomPrompt="1"/>
          </p:nvPr>
        </p:nvSpPr>
        <p:spPr>
          <a:xfrm>
            <a:off x="266922" y="289511"/>
            <a:ext cx="11655840" cy="809388"/>
          </a:xfrm>
        </p:spPr>
        <p:txBody>
          <a:bodyPr/>
          <a:lstStyle>
            <a:lvl1pPr>
              <a:defRPr>
                <a:solidFill>
                  <a:schemeClr val="bg1">
                    <a:alpha val="99000"/>
                  </a:schemeClr>
                </a:solidFill>
              </a:defRPr>
            </a:lvl1pPr>
          </a:lstStyle>
          <a:p>
            <a:r>
              <a:rPr lang="en-US" dirty="0"/>
              <a:t>Slide title</a:t>
            </a:r>
          </a:p>
        </p:txBody>
      </p:sp>
      <p:sp>
        <p:nvSpPr>
          <p:cNvPr id="17" name="Text Placeholder 4"/>
          <p:cNvSpPr>
            <a:spLocks noGrp="1"/>
          </p:cNvSpPr>
          <p:nvPr>
            <p:ph type="body" sz="quarter" idx="15" hasCustomPrompt="1"/>
          </p:nvPr>
        </p:nvSpPr>
        <p:spPr>
          <a:xfrm>
            <a:off x="266929" y="1008625"/>
            <a:ext cx="11655835" cy="718466"/>
          </a:xfrm>
          <a:noFill/>
        </p:spPr>
        <p:txBody>
          <a:bodyPr lIns="146290" tIns="109717" rIns="146290" bIns="109717">
            <a:noAutofit/>
          </a:bodyPr>
          <a:lstStyle>
            <a:lvl1pPr marL="0" indent="0">
              <a:spcBef>
                <a:spcPts val="0"/>
              </a:spcBef>
              <a:buNone/>
              <a:defRPr sz="2744" spc="0" baseline="0">
                <a:solidFill>
                  <a:srgbClr val="0054A6">
                    <a:alpha val="99000"/>
                  </a:srgbClr>
                </a:solidFill>
                <a:latin typeface="+mj-lt"/>
              </a:defRPr>
            </a:lvl1pPr>
          </a:lstStyle>
          <a:p>
            <a:pPr lvl="0"/>
            <a:r>
              <a:rPr lang="en-US" dirty="0"/>
              <a:t>Secondary title</a:t>
            </a:r>
          </a:p>
        </p:txBody>
      </p:sp>
    </p:spTree>
    <p:extLst>
      <p:ext uri="{BB962C8B-B14F-4D97-AF65-F5344CB8AC3E}">
        <p14:creationId xmlns:p14="http://schemas.microsoft.com/office/powerpoint/2010/main" val="754111780"/>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6" cy="3318797"/>
          </a:xfrm>
        </p:spPr>
        <p:txBody>
          <a:bodyPr lIns="146304" tIns="91440" rIns="146304" bIns="91440"/>
          <a:lstStyle>
            <a:lvl1pPr>
              <a:lnSpc>
                <a:spcPts val="6171"/>
              </a:lnSpc>
              <a:defRPr sz="5682"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p>
            <a:pPr defTabSz="913743"/>
            <a:r>
              <a:rPr lang="en-US" sz="1799">
                <a:solidFill>
                  <a:srgbClr val="505050"/>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p>
            <a:pPr defTabSz="913743"/>
            <a:fld id="{27258FFF-F925-446B-8502-81C933981705}" type="slidenum">
              <a:rPr lang="en-US" sz="1799" smtClean="0">
                <a:solidFill>
                  <a:srgbClr val="505050"/>
                </a:solidFill>
              </a:rPr>
              <a:pPr defTabSz="913743"/>
              <a:t>‹#›</a:t>
            </a:fld>
            <a:endParaRPr lang="en-US" sz="1799">
              <a:solidFill>
                <a:srgbClr val="505050"/>
              </a:solidFill>
            </a:endParaRPr>
          </a:p>
        </p:txBody>
      </p:sp>
      <p:sp>
        <p:nvSpPr>
          <p:cNvPr id="7" name="Text Placeholder 6"/>
          <p:cNvSpPr>
            <a:spLocks noGrp="1"/>
          </p:cNvSpPr>
          <p:nvPr>
            <p:ph type="body" sz="quarter" idx="12" hasCustomPrompt="1"/>
          </p:nvPr>
        </p:nvSpPr>
        <p:spPr>
          <a:xfrm>
            <a:off x="269240" y="3877280"/>
            <a:ext cx="5378549" cy="1954381"/>
          </a:xfrm>
        </p:spPr>
        <p:txBody>
          <a:bodyPr/>
          <a:lstStyle>
            <a:lvl1pPr marL="0" indent="0">
              <a:lnSpc>
                <a:spcPts val="1765"/>
              </a:lnSpc>
              <a:spcBef>
                <a:spcPts val="1173"/>
              </a:spcBef>
              <a:buNone/>
              <a:defRPr sz="1567" baseline="0"/>
            </a:lvl1pPr>
            <a:lvl2pPr marL="0" indent="0">
              <a:lnSpc>
                <a:spcPts val="1765"/>
              </a:lnSpc>
              <a:spcBef>
                <a:spcPts val="1173"/>
              </a:spcBef>
              <a:buNone/>
              <a:defRPr sz="1567"/>
            </a:lvl2pPr>
            <a:lvl3pPr marL="0" indent="0">
              <a:lnSpc>
                <a:spcPts val="1765"/>
              </a:lnSpc>
              <a:spcBef>
                <a:spcPts val="1173"/>
              </a:spcBef>
              <a:buNone/>
              <a:defRPr sz="1567"/>
            </a:lvl3pPr>
            <a:lvl4pPr marL="0" indent="0">
              <a:lnSpc>
                <a:spcPts val="1765"/>
              </a:lnSpc>
              <a:spcBef>
                <a:spcPts val="1173"/>
              </a:spcBef>
              <a:buNone/>
              <a:defRPr sz="1567"/>
            </a:lvl4pPr>
            <a:lvl5pPr marL="0" indent="0">
              <a:lnSpc>
                <a:spcPts val="1765"/>
              </a:lnSpc>
              <a:spcBef>
                <a:spcPts val="1173"/>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65210709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6" cy="3318797"/>
          </a:xfrm>
        </p:spPr>
        <p:txBody>
          <a:bodyPr lIns="146304" tIns="91440" rIns="146304" bIns="91440"/>
          <a:lstStyle>
            <a:lvl1pPr>
              <a:lnSpc>
                <a:spcPts val="6171"/>
              </a:lnSpc>
              <a:defRPr sz="5682"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743"/>
            <a:r>
              <a:rPr lang="en-US" sz="1799">
                <a:solidFill>
                  <a:srgbClr val="FFFFFF"/>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743"/>
            <a:fld id="{27258FFF-F925-446B-8502-81C933981705}" type="slidenum">
              <a:rPr lang="en-US" sz="1799" smtClean="0">
                <a:solidFill>
                  <a:srgbClr val="FFFFFF"/>
                </a:solidFill>
              </a:rPr>
              <a:pPr defTabSz="913743"/>
              <a:t>‹#›</a:t>
            </a:fld>
            <a:endParaRPr lang="en-US" sz="1799">
              <a:solidFill>
                <a:srgbClr val="FFFFFF"/>
              </a:solidFill>
            </a:endParaRPr>
          </a:p>
        </p:txBody>
      </p:sp>
      <p:sp>
        <p:nvSpPr>
          <p:cNvPr id="7" name="Text Placeholder 6"/>
          <p:cNvSpPr>
            <a:spLocks noGrp="1"/>
          </p:cNvSpPr>
          <p:nvPr>
            <p:ph type="body" sz="quarter" idx="12" hasCustomPrompt="1"/>
          </p:nvPr>
        </p:nvSpPr>
        <p:spPr>
          <a:xfrm>
            <a:off x="269240" y="3877280"/>
            <a:ext cx="5378549" cy="1954381"/>
          </a:xfrm>
        </p:spPr>
        <p:txBody>
          <a:bodyPr/>
          <a:lstStyle>
            <a:lvl1pPr marL="0" indent="0">
              <a:lnSpc>
                <a:spcPts val="1765"/>
              </a:lnSpc>
              <a:spcBef>
                <a:spcPts val="1173"/>
              </a:spcBef>
              <a:buNone/>
              <a:defRPr sz="1567" baseline="0">
                <a:solidFill>
                  <a:schemeClr val="bg1"/>
                </a:solidFill>
              </a:defRPr>
            </a:lvl1pPr>
            <a:lvl2pPr marL="0" indent="0">
              <a:lnSpc>
                <a:spcPts val="1765"/>
              </a:lnSpc>
              <a:spcBef>
                <a:spcPts val="1173"/>
              </a:spcBef>
              <a:buNone/>
              <a:defRPr sz="1567"/>
            </a:lvl2pPr>
            <a:lvl3pPr marL="0" indent="0">
              <a:lnSpc>
                <a:spcPts val="1765"/>
              </a:lnSpc>
              <a:spcBef>
                <a:spcPts val="1173"/>
              </a:spcBef>
              <a:buNone/>
              <a:defRPr sz="1567"/>
            </a:lvl3pPr>
            <a:lvl4pPr marL="0" indent="0">
              <a:lnSpc>
                <a:spcPts val="1765"/>
              </a:lnSpc>
              <a:spcBef>
                <a:spcPts val="1173"/>
              </a:spcBef>
              <a:buNone/>
              <a:defRPr sz="1567"/>
            </a:lvl4pPr>
            <a:lvl5pPr marL="0" indent="0">
              <a:lnSpc>
                <a:spcPts val="1765"/>
              </a:lnSpc>
              <a:spcBef>
                <a:spcPts val="1173"/>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70120294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6" cy="3318797"/>
          </a:xfrm>
        </p:spPr>
        <p:txBody>
          <a:bodyPr lIns="146304" tIns="91440" rIns="146304" bIns="91440"/>
          <a:lstStyle>
            <a:lvl1pPr>
              <a:lnSpc>
                <a:spcPts val="6171"/>
              </a:lnSpc>
              <a:defRPr sz="5682"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743"/>
            <a:r>
              <a:rPr lang="en-US" sz="1799">
                <a:solidFill>
                  <a:srgbClr val="FFFFFF"/>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743"/>
            <a:fld id="{27258FFF-F925-446B-8502-81C933981705}" type="slidenum">
              <a:rPr lang="en-US" sz="1799" smtClean="0">
                <a:solidFill>
                  <a:srgbClr val="FFFFFF"/>
                </a:solidFill>
              </a:rPr>
              <a:pPr defTabSz="913743"/>
              <a:t>‹#›</a:t>
            </a:fld>
            <a:endParaRPr lang="en-US" sz="1799">
              <a:solidFill>
                <a:srgbClr val="FFFFFF"/>
              </a:solidFill>
            </a:endParaRPr>
          </a:p>
        </p:txBody>
      </p:sp>
      <p:sp>
        <p:nvSpPr>
          <p:cNvPr id="7" name="Text Placeholder 6"/>
          <p:cNvSpPr>
            <a:spLocks noGrp="1"/>
          </p:cNvSpPr>
          <p:nvPr>
            <p:ph type="body" sz="quarter" idx="12" hasCustomPrompt="1"/>
          </p:nvPr>
        </p:nvSpPr>
        <p:spPr>
          <a:xfrm>
            <a:off x="269240" y="3877280"/>
            <a:ext cx="5378549" cy="1954381"/>
          </a:xfrm>
        </p:spPr>
        <p:txBody>
          <a:bodyPr/>
          <a:lstStyle>
            <a:lvl1pPr marL="0" indent="0">
              <a:lnSpc>
                <a:spcPts val="1765"/>
              </a:lnSpc>
              <a:spcBef>
                <a:spcPts val="1173"/>
              </a:spcBef>
              <a:buNone/>
              <a:defRPr sz="1567" baseline="0">
                <a:solidFill>
                  <a:schemeClr val="bg1"/>
                </a:solidFill>
              </a:defRPr>
            </a:lvl1pPr>
            <a:lvl2pPr marL="0" indent="0">
              <a:lnSpc>
                <a:spcPts val="1765"/>
              </a:lnSpc>
              <a:spcBef>
                <a:spcPts val="1173"/>
              </a:spcBef>
              <a:buNone/>
              <a:defRPr sz="1567"/>
            </a:lvl2pPr>
            <a:lvl3pPr marL="0" indent="0">
              <a:lnSpc>
                <a:spcPts val="1765"/>
              </a:lnSpc>
              <a:spcBef>
                <a:spcPts val="1173"/>
              </a:spcBef>
              <a:buNone/>
              <a:defRPr sz="1567"/>
            </a:lvl3pPr>
            <a:lvl4pPr marL="0" indent="0">
              <a:lnSpc>
                <a:spcPts val="1765"/>
              </a:lnSpc>
              <a:spcBef>
                <a:spcPts val="1173"/>
              </a:spcBef>
              <a:buNone/>
              <a:defRPr sz="1567"/>
            </a:lvl4pPr>
            <a:lvl5pPr marL="0" indent="0">
              <a:lnSpc>
                <a:spcPts val="1765"/>
              </a:lnSpc>
              <a:spcBef>
                <a:spcPts val="1173"/>
              </a:spcBef>
              <a:buNone/>
              <a:defRPr sz="1567"/>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171931178"/>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793104"/>
          </a:xfrm>
        </p:spPr>
        <p:txBody>
          <a:bodyPr lIns="146304" tIns="91440" rIns="146304" bIns="91440"/>
          <a:lstStyle>
            <a:lvl1pPr>
              <a:lnSpc>
                <a:spcPts val="6171"/>
              </a:lnSpc>
              <a:defRPr sz="5682"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p>
            <a:pPr defTabSz="913743"/>
            <a:r>
              <a:rPr lang="en-US" sz="1799">
                <a:solidFill>
                  <a:srgbClr val="505050"/>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p>
            <a:pPr defTabSz="913743"/>
            <a:fld id="{27258FFF-F925-446B-8502-81C933981705}" type="slidenum">
              <a:rPr lang="en-US" sz="1799" smtClean="0">
                <a:solidFill>
                  <a:srgbClr val="505050"/>
                </a:solidFill>
              </a:rPr>
              <a:pPr defTabSz="913743"/>
              <a:t>‹#›</a:t>
            </a:fld>
            <a:endParaRPr lang="en-US" sz="1799">
              <a:solidFill>
                <a:srgbClr val="505050"/>
              </a:solidFill>
            </a:endParaRPr>
          </a:p>
        </p:txBody>
      </p:sp>
      <p:sp>
        <p:nvSpPr>
          <p:cNvPr id="7" name="Text Placeholder 6"/>
          <p:cNvSpPr>
            <a:spLocks noGrp="1"/>
          </p:cNvSpPr>
          <p:nvPr>
            <p:ph type="body" sz="quarter" idx="12" hasCustomPrompt="1"/>
          </p:nvPr>
        </p:nvSpPr>
        <p:spPr>
          <a:xfrm>
            <a:off x="269239" y="2801421"/>
            <a:ext cx="7519275" cy="2896984"/>
          </a:xfrm>
        </p:spPr>
        <p:txBody>
          <a:bodyPr/>
          <a:lstStyle>
            <a:lvl1pPr marL="0" indent="0">
              <a:lnSpc>
                <a:spcPts val="2548"/>
              </a:lnSpc>
              <a:spcBef>
                <a:spcPts val="2940"/>
              </a:spcBef>
              <a:buNone/>
              <a:defRPr sz="2352" baseline="0">
                <a:latin typeface="+mn-lt"/>
              </a:defRPr>
            </a:lvl1pPr>
            <a:lvl2pPr marL="0" indent="0">
              <a:lnSpc>
                <a:spcPts val="1765"/>
              </a:lnSpc>
              <a:spcBef>
                <a:spcPts val="1173"/>
              </a:spcBef>
              <a:buNone/>
              <a:defRPr sz="1567"/>
            </a:lvl2pPr>
            <a:lvl3pPr marL="0" indent="0">
              <a:lnSpc>
                <a:spcPts val="1765"/>
              </a:lnSpc>
              <a:spcBef>
                <a:spcPts val="1173"/>
              </a:spcBef>
              <a:buNone/>
              <a:defRPr sz="1567"/>
            </a:lvl3pPr>
            <a:lvl4pPr marL="0" indent="0">
              <a:lnSpc>
                <a:spcPts val="1765"/>
              </a:lnSpc>
              <a:spcBef>
                <a:spcPts val="1173"/>
              </a:spcBef>
              <a:buNone/>
              <a:defRPr sz="1567"/>
            </a:lvl4pPr>
            <a:lvl5pPr marL="0" indent="0">
              <a:lnSpc>
                <a:spcPts val="1765"/>
              </a:lnSpc>
              <a:spcBef>
                <a:spcPts val="1173"/>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237660248"/>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793104"/>
          </a:xfrm>
        </p:spPr>
        <p:txBody>
          <a:bodyPr lIns="146304" tIns="91440" rIns="146304" bIns="91440"/>
          <a:lstStyle>
            <a:lvl1pPr>
              <a:lnSpc>
                <a:spcPts val="6171"/>
              </a:lnSpc>
              <a:defRPr sz="5682"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743"/>
            <a:r>
              <a:rPr lang="en-US" sz="1799">
                <a:solidFill>
                  <a:srgbClr val="FFFFFF"/>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743"/>
            <a:fld id="{27258FFF-F925-446B-8502-81C933981705}" type="slidenum">
              <a:rPr lang="en-US" sz="1799" smtClean="0">
                <a:solidFill>
                  <a:srgbClr val="FFFFFF"/>
                </a:solidFill>
              </a:rPr>
              <a:pPr defTabSz="913743"/>
              <a:t>‹#›</a:t>
            </a:fld>
            <a:endParaRPr lang="en-US" sz="1799">
              <a:solidFill>
                <a:srgbClr val="FFFFFF"/>
              </a:solidFill>
            </a:endParaRPr>
          </a:p>
        </p:txBody>
      </p:sp>
      <p:sp>
        <p:nvSpPr>
          <p:cNvPr id="7" name="Text Placeholder 6"/>
          <p:cNvSpPr>
            <a:spLocks noGrp="1"/>
          </p:cNvSpPr>
          <p:nvPr>
            <p:ph type="body" sz="quarter" idx="12" hasCustomPrompt="1"/>
          </p:nvPr>
        </p:nvSpPr>
        <p:spPr>
          <a:xfrm>
            <a:off x="269239" y="2801421"/>
            <a:ext cx="7519275" cy="2896984"/>
          </a:xfrm>
        </p:spPr>
        <p:txBody>
          <a:bodyPr/>
          <a:lstStyle>
            <a:lvl1pPr marL="0" indent="0">
              <a:lnSpc>
                <a:spcPts val="2548"/>
              </a:lnSpc>
              <a:spcBef>
                <a:spcPts val="2940"/>
              </a:spcBef>
              <a:buNone/>
              <a:defRPr sz="2352" baseline="0">
                <a:solidFill>
                  <a:schemeClr val="bg1"/>
                </a:solidFill>
                <a:latin typeface="+mn-lt"/>
              </a:defRPr>
            </a:lvl1pPr>
            <a:lvl2pPr marL="0" indent="0">
              <a:lnSpc>
                <a:spcPts val="1765"/>
              </a:lnSpc>
              <a:spcBef>
                <a:spcPts val="1173"/>
              </a:spcBef>
              <a:buNone/>
              <a:defRPr sz="1567"/>
            </a:lvl2pPr>
            <a:lvl3pPr marL="0" indent="0">
              <a:lnSpc>
                <a:spcPts val="1765"/>
              </a:lnSpc>
              <a:spcBef>
                <a:spcPts val="1173"/>
              </a:spcBef>
              <a:buNone/>
              <a:defRPr sz="1567"/>
            </a:lvl3pPr>
            <a:lvl4pPr marL="0" indent="0">
              <a:lnSpc>
                <a:spcPts val="1765"/>
              </a:lnSpc>
              <a:spcBef>
                <a:spcPts val="1173"/>
              </a:spcBef>
              <a:buNone/>
              <a:defRPr sz="1567"/>
            </a:lvl4pPr>
            <a:lvl5pPr marL="0" indent="0">
              <a:lnSpc>
                <a:spcPts val="1765"/>
              </a:lnSpc>
              <a:spcBef>
                <a:spcPts val="1173"/>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886054088"/>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793104"/>
          </a:xfrm>
        </p:spPr>
        <p:txBody>
          <a:bodyPr lIns="146304" tIns="91440" rIns="146304" bIns="91440"/>
          <a:lstStyle>
            <a:lvl1pPr>
              <a:lnSpc>
                <a:spcPts val="6171"/>
              </a:lnSpc>
              <a:defRPr sz="5682"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743"/>
            <a:r>
              <a:rPr lang="en-US" sz="1799">
                <a:solidFill>
                  <a:srgbClr val="FFFFFF"/>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743"/>
            <a:fld id="{27258FFF-F925-446B-8502-81C933981705}" type="slidenum">
              <a:rPr lang="en-US" sz="1799" smtClean="0">
                <a:solidFill>
                  <a:srgbClr val="FFFFFF"/>
                </a:solidFill>
              </a:rPr>
              <a:pPr defTabSz="913743"/>
              <a:t>‹#›</a:t>
            </a:fld>
            <a:endParaRPr lang="en-US" sz="1799">
              <a:solidFill>
                <a:srgbClr val="FFFFFF"/>
              </a:solidFill>
            </a:endParaRPr>
          </a:p>
        </p:txBody>
      </p:sp>
      <p:sp>
        <p:nvSpPr>
          <p:cNvPr id="7" name="Text Placeholder 6"/>
          <p:cNvSpPr>
            <a:spLocks noGrp="1"/>
          </p:cNvSpPr>
          <p:nvPr>
            <p:ph type="body" sz="quarter" idx="12" hasCustomPrompt="1"/>
          </p:nvPr>
        </p:nvSpPr>
        <p:spPr>
          <a:xfrm>
            <a:off x="269239" y="2801421"/>
            <a:ext cx="7519275" cy="2896984"/>
          </a:xfrm>
        </p:spPr>
        <p:txBody>
          <a:bodyPr/>
          <a:lstStyle>
            <a:lvl1pPr marL="0" indent="0">
              <a:lnSpc>
                <a:spcPts val="2548"/>
              </a:lnSpc>
              <a:spcBef>
                <a:spcPts val="2940"/>
              </a:spcBef>
              <a:buNone/>
              <a:defRPr sz="2352" baseline="0">
                <a:solidFill>
                  <a:schemeClr val="bg1"/>
                </a:solidFill>
                <a:latin typeface="+mn-lt"/>
              </a:defRPr>
            </a:lvl1pPr>
            <a:lvl2pPr marL="0" indent="0">
              <a:lnSpc>
                <a:spcPts val="1765"/>
              </a:lnSpc>
              <a:spcBef>
                <a:spcPts val="1173"/>
              </a:spcBef>
              <a:buNone/>
              <a:defRPr sz="1567"/>
            </a:lvl2pPr>
            <a:lvl3pPr marL="0" indent="0">
              <a:lnSpc>
                <a:spcPts val="1765"/>
              </a:lnSpc>
              <a:spcBef>
                <a:spcPts val="1173"/>
              </a:spcBef>
              <a:buNone/>
              <a:defRPr sz="1567"/>
            </a:lvl3pPr>
            <a:lvl4pPr marL="0" indent="0">
              <a:lnSpc>
                <a:spcPts val="1765"/>
              </a:lnSpc>
              <a:spcBef>
                <a:spcPts val="1173"/>
              </a:spcBef>
              <a:buNone/>
              <a:defRPr sz="1567"/>
            </a:lvl4pPr>
            <a:lvl5pPr marL="0" indent="0">
              <a:lnSpc>
                <a:spcPts val="1765"/>
              </a:lnSpc>
              <a:spcBef>
                <a:spcPts val="1173"/>
              </a:spcBef>
              <a:buNone/>
              <a:defRPr sz="1567"/>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63451945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1"/>
              </a:lnSpc>
              <a:defRPr sz="5682"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4"/>
            <a:ext cx="3859607" cy="134483"/>
          </a:xfrm>
          <a:prstGeom prst="rect">
            <a:avLst/>
          </a:prstGeom>
        </p:spPr>
        <p:txBody>
          <a:bodyPr/>
          <a:lstStyle/>
          <a:p>
            <a:pPr defTabSz="913743"/>
            <a:r>
              <a:rPr lang="en-US" sz="1799">
                <a:solidFill>
                  <a:srgbClr val="505050"/>
                </a:solidFill>
              </a:rPr>
              <a:t>Microsoft Confidential</a:t>
            </a:r>
          </a:p>
        </p:txBody>
      </p:sp>
      <p:sp>
        <p:nvSpPr>
          <p:cNvPr id="4" name="Slide Number Placeholder 3"/>
          <p:cNvSpPr>
            <a:spLocks noGrp="1"/>
          </p:cNvSpPr>
          <p:nvPr>
            <p:ph type="sldNum" sz="quarter" idx="11"/>
          </p:nvPr>
        </p:nvSpPr>
        <p:spPr>
          <a:xfrm>
            <a:off x="11367171" y="6437244"/>
            <a:ext cx="555596" cy="134483"/>
          </a:xfrm>
          <a:prstGeom prst="rect">
            <a:avLst/>
          </a:prstGeom>
        </p:spPr>
        <p:txBody>
          <a:bodyPr/>
          <a:lstStyle/>
          <a:p>
            <a:pPr defTabSz="913743"/>
            <a:fld id="{27258FFF-F925-446B-8502-81C933981705}" type="slidenum">
              <a:rPr lang="en-US" sz="1799" smtClean="0">
                <a:solidFill>
                  <a:srgbClr val="505050"/>
                </a:solidFill>
              </a:rPr>
              <a:pPr defTabSz="913743"/>
              <a:t>‹#›</a:t>
            </a:fld>
            <a:endParaRPr lang="en-US" sz="1799">
              <a:solidFill>
                <a:srgbClr val="505050"/>
              </a:solidFill>
            </a:endParaRPr>
          </a:p>
        </p:txBody>
      </p:sp>
      <p:sp>
        <p:nvSpPr>
          <p:cNvPr id="8" name="Text Placeholder 7"/>
          <p:cNvSpPr>
            <a:spLocks noGrp="1"/>
          </p:cNvSpPr>
          <p:nvPr>
            <p:ph type="body" sz="quarter" idx="13" hasCustomPrompt="1"/>
          </p:nvPr>
        </p:nvSpPr>
        <p:spPr>
          <a:xfrm>
            <a:off x="269238" y="2084173"/>
            <a:ext cx="8964248" cy="2701124"/>
          </a:xfrm>
        </p:spPr>
        <p:txBody>
          <a:bodyPr/>
          <a:lstStyle>
            <a:lvl1pPr marL="228602" indent="-228602">
              <a:spcBef>
                <a:spcPts val="1173"/>
              </a:spcBef>
              <a:defRPr sz="2548">
                <a:latin typeface="+mn-lt"/>
              </a:defRPr>
            </a:lvl1pPr>
            <a:lvl2pPr marL="676475" indent="-228602">
              <a:spcBef>
                <a:spcPts val="1173"/>
              </a:spcBef>
              <a:buSzPct val="100000"/>
              <a:buFont typeface="Segoe UI" pitchFamily="34" charset="0"/>
              <a:buChar char="‐"/>
              <a:defRPr/>
            </a:lvl2pPr>
            <a:lvl3pPr marL="1124349" indent="-228602">
              <a:spcBef>
                <a:spcPts val="1173"/>
              </a:spcBef>
              <a:buFont typeface="Wingdings" pitchFamily="2" charset="2"/>
              <a:buChar char="§"/>
              <a:defRPr/>
            </a:lvl3pPr>
            <a:lvl4pPr marL="1567557" indent="-335906">
              <a:spcBef>
                <a:spcPts val="1173"/>
              </a:spcBef>
              <a:buFont typeface="+mj-lt"/>
              <a:buAutoNum type="arabicPeriod"/>
              <a:defRPr/>
            </a:lvl4pPr>
            <a:lvl5pPr marL="1906573" indent="-335906">
              <a:spcBef>
                <a:spcPts val="1173"/>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5019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EXAMPLE ONLY: Title with photo">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8100"/>
            <a:ext cx="12233286" cy="6934199"/>
          </a:xfrm>
          <a:prstGeom prst="rect">
            <a:avLst/>
          </a:prstGeom>
        </p:spPr>
      </p:pic>
      <p:pic>
        <p:nvPicPr>
          <p:cNvPr id="21" name="Picture 2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9244" y="198358"/>
            <a:ext cx="1947103" cy="716043"/>
          </a:xfrm>
          <a:prstGeom prst="rect">
            <a:avLst/>
          </a:prstGeom>
        </p:spPr>
      </p:pic>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186451" y="-7263"/>
            <a:ext cx="1947103" cy="716042"/>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186451" y="-7263"/>
            <a:ext cx="1947103" cy="716042"/>
          </a:xfrm>
          <a:prstGeom prst="rect">
            <a:avLst/>
          </a:prstGeom>
        </p:spPr>
      </p:pic>
      <p:sp>
        <p:nvSpPr>
          <p:cNvPr id="14" name="Rectangle 13"/>
          <p:cNvSpPr/>
          <p:nvPr userDrawn="1"/>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2186451" y="-7263"/>
            <a:ext cx="1947103" cy="716042"/>
          </a:xfrm>
          <a:prstGeom prst="rect">
            <a:avLst/>
          </a:prstGeom>
        </p:spPr>
      </p:pic>
    </p:spTree>
    <p:extLst>
      <p:ext uri="{BB962C8B-B14F-4D97-AF65-F5344CB8AC3E}">
        <p14:creationId xmlns:p14="http://schemas.microsoft.com/office/powerpoint/2010/main" val="42710888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Microsoft (external)">
    <p:bg>
      <p:bgPr>
        <a:solidFill>
          <a:schemeClr val="tx2"/>
        </a:solidFill>
        <a:effectLst/>
      </p:bgPr>
    </p:bg>
    <p:spTree>
      <p:nvGrpSpPr>
        <p:cNvPr id="1" name=""/>
        <p:cNvGrpSpPr/>
        <p:nvPr/>
      </p:nvGrpSpPr>
      <p:grpSpPr>
        <a:xfrm>
          <a:off x="0" y="0"/>
          <a:ext cx="0" cy="0"/>
          <a:chOff x="0" y="0"/>
          <a:chExt cx="0" cy="0"/>
        </a:xfrm>
      </p:grpSpPr>
      <p:sp>
        <p:nvSpPr>
          <p:cNvPr id="13" name="Rectangle 12"/>
          <p:cNvSpPr/>
          <p:nvPr userDrawn="1"/>
        </p:nvSpPr>
        <p:spPr bwMode="gray">
          <a:xfrm>
            <a:off x="1" y="2084172"/>
            <a:ext cx="744063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269303" y="2082468"/>
            <a:ext cx="7172955" cy="2489532"/>
          </a:xfrm>
          <a:noFill/>
        </p:spPr>
        <p:txBody>
          <a:bodyPr lIns="146304" tIns="91440" rIns="146304" bIns="91440" anchor="t" anchorCtr="0">
            <a:normAutofit/>
          </a:bodyPr>
          <a:lstStyle>
            <a:lvl1pPr>
              <a:defRPr sz="5400" spc="-98"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hasCustomPrompt="1"/>
          </p:nvPr>
        </p:nvSpPr>
        <p:spPr bwMode="ltGray">
          <a:xfrm>
            <a:off x="269303" y="4572001"/>
            <a:ext cx="7172955" cy="1098381"/>
          </a:xfrm>
        </p:spPr>
        <p:txBody>
          <a:bodyPr lIns="146304" tIns="91440" rIns="146304" bIns="91440">
            <a:noAutofit/>
          </a:bodyPr>
          <a:lstStyle>
            <a:lvl1pPr marL="0" indent="0">
              <a:spcBef>
                <a:spcPts val="0"/>
              </a:spcBef>
              <a:buNone/>
              <a:defRPr sz="2800"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065556" y="5971628"/>
            <a:ext cx="1947103" cy="716042"/>
          </a:xfrm>
          <a:prstGeom prst="rect">
            <a:avLst/>
          </a:prstGeom>
        </p:spPr>
      </p:pic>
    </p:spTree>
    <p:extLst>
      <p:ext uri="{BB962C8B-B14F-4D97-AF65-F5344CB8AC3E}">
        <p14:creationId xmlns:p14="http://schemas.microsoft.com/office/powerpoint/2010/main" val="2587861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4"/>
            <a:ext cx="3859607" cy="134483"/>
          </a:xfrm>
          <a:prstGeom prst="rect">
            <a:avLst/>
          </a:prstGeom>
        </p:spPr>
        <p:txBody>
          <a:bodyPr/>
          <a:lstStyle/>
          <a:p>
            <a:pPr defTabSz="913743"/>
            <a:r>
              <a:rPr lang="en-US" sz="1799">
                <a:solidFill>
                  <a:srgbClr val="505050"/>
                </a:solidFill>
              </a:rPr>
              <a:t>Microsoft Confidential</a:t>
            </a:r>
          </a:p>
        </p:txBody>
      </p:sp>
      <p:sp>
        <p:nvSpPr>
          <p:cNvPr id="3" name="Slide Number Placeholder 2"/>
          <p:cNvSpPr>
            <a:spLocks noGrp="1"/>
          </p:cNvSpPr>
          <p:nvPr>
            <p:ph type="sldNum" sz="quarter" idx="13"/>
          </p:nvPr>
        </p:nvSpPr>
        <p:spPr>
          <a:xfrm>
            <a:off x="11367171" y="6437244"/>
            <a:ext cx="555596" cy="134483"/>
          </a:xfrm>
          <a:prstGeom prst="rect">
            <a:avLst/>
          </a:prstGeom>
        </p:spPr>
        <p:txBody>
          <a:bodyPr/>
          <a:lstStyle/>
          <a:p>
            <a:pPr defTabSz="913743"/>
            <a:fld id="{27258FFF-F925-446B-8502-81C933981705}" type="slidenum">
              <a:rPr lang="en-US" sz="1799" smtClean="0">
                <a:solidFill>
                  <a:srgbClr val="505050"/>
                </a:solidFill>
              </a:rPr>
              <a:pPr defTabSz="913743"/>
              <a:t>‹#›</a:t>
            </a:fld>
            <a:endParaRPr lang="en-US" sz="1799">
              <a:solidFill>
                <a:srgbClr val="505050"/>
              </a:solidFill>
            </a:endParaRPr>
          </a:p>
        </p:txBody>
      </p:sp>
      <p:sp>
        <p:nvSpPr>
          <p:cNvPr id="8" name="Text Placeholder 4"/>
          <p:cNvSpPr>
            <a:spLocks noGrp="1"/>
          </p:cNvSpPr>
          <p:nvPr>
            <p:ph type="body" sz="quarter" idx="11"/>
          </p:nvPr>
        </p:nvSpPr>
        <p:spPr>
          <a:xfrm>
            <a:off x="269241" y="348573"/>
            <a:ext cx="6274974" cy="670440"/>
          </a:xfrm>
        </p:spPr>
        <p:txBody>
          <a:bodyPr lIns="146304" tIns="109728" rIns="146304" bIns="109728" anchor="t" anchorCtr="0"/>
          <a:lstStyle>
            <a:lvl1pPr marL="0" indent="0">
              <a:lnSpc>
                <a:spcPts val="3526"/>
              </a:lnSpc>
              <a:buFontTx/>
              <a:buNone/>
              <a:defRPr sz="3526">
                <a:solidFill>
                  <a:schemeClr val="tx2"/>
                </a:solidFill>
                <a:latin typeface="+mj-lt"/>
              </a:defRPr>
            </a:lvl1pPr>
            <a:lvl2pPr marL="335872" indent="0">
              <a:buFontTx/>
              <a:buNone/>
              <a:defRPr sz="3526">
                <a:latin typeface="Segoe Pro Light"/>
              </a:defRPr>
            </a:lvl2pPr>
            <a:lvl3pPr marL="559787" indent="0">
              <a:buFontTx/>
              <a:buNone/>
              <a:defRPr sz="3526">
                <a:latin typeface="Segoe Pro Light"/>
              </a:defRPr>
            </a:lvl3pPr>
            <a:lvl4pPr marL="783702" indent="0">
              <a:buFontTx/>
              <a:buNone/>
              <a:defRPr sz="3526">
                <a:latin typeface="Segoe Pro Light"/>
              </a:defRPr>
            </a:lvl4pPr>
            <a:lvl5pPr marL="1007614" indent="0">
              <a:buFontTx/>
              <a:buNone/>
              <a:defRPr sz="3526">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1" y="2084174"/>
            <a:ext cx="3137514" cy="1279581"/>
          </a:xfrm>
        </p:spPr>
        <p:txBody>
          <a:bodyPr/>
          <a:lstStyle>
            <a:lvl1pPr marL="0" indent="0">
              <a:lnSpc>
                <a:spcPct val="100000"/>
              </a:lnSpc>
              <a:spcBef>
                <a:spcPts val="0"/>
              </a:spcBef>
              <a:spcAft>
                <a:spcPts val="2940"/>
              </a:spcAft>
              <a:buNone/>
              <a:defRPr sz="1765">
                <a:latin typeface="+mn-lt"/>
              </a:defRPr>
            </a:lvl1pPr>
            <a:lvl2pPr marL="3110" indent="0">
              <a:lnSpc>
                <a:spcPts val="1419"/>
              </a:lnSpc>
              <a:spcBef>
                <a:spcPts val="0"/>
              </a:spcBef>
              <a:spcAft>
                <a:spcPts val="1173"/>
              </a:spcAft>
              <a:buNone/>
              <a:defRPr sz="1272"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65403981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5"/>
            <a:ext cx="12192000" cy="727571"/>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a:xfrm>
            <a:off x="448213" y="6437244"/>
            <a:ext cx="3859607" cy="134483"/>
          </a:xfrm>
          <a:prstGeom prst="rect">
            <a:avLst/>
          </a:prstGeom>
        </p:spPr>
        <p:txBody>
          <a:bodyPr/>
          <a:lstStyle/>
          <a:p>
            <a:pPr defTabSz="913743"/>
            <a:r>
              <a:rPr lang="en-US" sz="1799">
                <a:solidFill>
                  <a:srgbClr val="505050"/>
                </a:solidFill>
              </a:rPr>
              <a:t>Microsoft Confidential</a:t>
            </a:r>
          </a:p>
        </p:txBody>
      </p:sp>
      <p:sp>
        <p:nvSpPr>
          <p:cNvPr id="5" name="Slide Number Placeholder 4"/>
          <p:cNvSpPr>
            <a:spLocks noGrp="1"/>
          </p:cNvSpPr>
          <p:nvPr>
            <p:ph type="sldNum" sz="quarter" idx="13"/>
          </p:nvPr>
        </p:nvSpPr>
        <p:spPr>
          <a:xfrm>
            <a:off x="11367171" y="6437244"/>
            <a:ext cx="555596" cy="134483"/>
          </a:xfrm>
          <a:prstGeom prst="rect">
            <a:avLst/>
          </a:prstGeom>
        </p:spPr>
        <p:txBody>
          <a:bodyPr/>
          <a:lstStyle/>
          <a:p>
            <a:pPr defTabSz="913743"/>
            <a:fld id="{27258FFF-F925-446B-8502-81C933981705}" type="slidenum">
              <a:rPr lang="en-US" sz="1799" smtClean="0">
                <a:solidFill>
                  <a:srgbClr val="505050"/>
                </a:solidFill>
              </a:rPr>
              <a:pPr defTabSz="913743"/>
              <a:t>‹#›</a:t>
            </a:fld>
            <a:endParaRPr lang="en-US" sz="1799">
              <a:solidFill>
                <a:srgbClr val="505050"/>
              </a:solidFill>
            </a:endParaRPr>
          </a:p>
        </p:txBody>
      </p:sp>
      <p:sp>
        <p:nvSpPr>
          <p:cNvPr id="9" name="Text Placeholder 8"/>
          <p:cNvSpPr>
            <a:spLocks noGrp="1"/>
          </p:cNvSpPr>
          <p:nvPr>
            <p:ph type="body" sz="quarter" idx="14"/>
          </p:nvPr>
        </p:nvSpPr>
        <p:spPr>
          <a:xfrm>
            <a:off x="269240" y="1218287"/>
            <a:ext cx="4930336" cy="2006703"/>
          </a:xfrm>
        </p:spPr>
        <p:txBody>
          <a:bodyPr lIns="146304" tIns="91440" rIns="146304" bIns="91440"/>
          <a:lstStyle>
            <a:lvl1pPr marL="0" indent="0">
              <a:lnSpc>
                <a:spcPts val="2843"/>
              </a:lnSpc>
              <a:spcBef>
                <a:spcPts val="0"/>
              </a:spcBef>
              <a:spcAft>
                <a:spcPts val="2352"/>
              </a:spcAft>
              <a:buNone/>
              <a:defRPr lang="en-US" sz="2352" kern="1200" spc="0" baseline="0">
                <a:solidFill>
                  <a:schemeClr val="bg1"/>
                </a:solidFill>
                <a:latin typeface="+mj-lt"/>
                <a:ea typeface="+mn-ea"/>
                <a:cs typeface="+mn-cs"/>
              </a:defRPr>
            </a:lvl1pPr>
            <a:lvl2pPr marL="335906" indent="0">
              <a:buNone/>
              <a:defRPr/>
            </a:lvl2pPr>
            <a:lvl3pPr marL="559841" indent="0">
              <a:buNone/>
              <a:defRPr/>
            </a:lvl3pPr>
            <a:lvl4pPr marL="783779" indent="0">
              <a:buNone/>
              <a:defRPr/>
            </a:lvl4pPr>
            <a:lvl5pPr marL="1007714" indent="0">
              <a:buNone/>
              <a:defRPr/>
            </a:lvl5pPr>
          </a:lstStyle>
          <a:p>
            <a:pPr marL="0" marR="0" lvl="0" indent="0" algn="l" defTabSz="91371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71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71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71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715"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40555969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48213" y="6437244"/>
            <a:ext cx="3859607" cy="134483"/>
          </a:xfrm>
          <a:prstGeom prst="rect">
            <a:avLst/>
          </a:prstGeom>
        </p:spPr>
        <p:txBody>
          <a:bodyPr/>
          <a:lstStyle/>
          <a:p>
            <a:pPr defTabSz="913743"/>
            <a:r>
              <a:rPr lang="en-US" sz="1799">
                <a:solidFill>
                  <a:srgbClr val="505050"/>
                </a:solidFill>
              </a:rPr>
              <a:t>Microsoft Confidential</a:t>
            </a:r>
          </a:p>
        </p:txBody>
      </p:sp>
      <p:sp>
        <p:nvSpPr>
          <p:cNvPr id="3" name="Slide Number Placeholder 2"/>
          <p:cNvSpPr>
            <a:spLocks noGrp="1"/>
          </p:cNvSpPr>
          <p:nvPr>
            <p:ph type="sldNum" sz="quarter" idx="13"/>
          </p:nvPr>
        </p:nvSpPr>
        <p:spPr>
          <a:xfrm>
            <a:off x="11367171" y="6437244"/>
            <a:ext cx="555596" cy="134483"/>
          </a:xfrm>
          <a:prstGeom prst="rect">
            <a:avLst/>
          </a:prstGeom>
        </p:spPr>
        <p:txBody>
          <a:bodyPr/>
          <a:lstStyle/>
          <a:p>
            <a:pPr defTabSz="913743"/>
            <a:fld id="{27258FFF-F925-446B-8502-81C933981705}" type="slidenum">
              <a:rPr lang="en-US" sz="1799" smtClean="0">
                <a:solidFill>
                  <a:srgbClr val="505050"/>
                </a:solidFill>
              </a:rPr>
              <a:pPr defTabSz="913743"/>
              <a:t>‹#›</a:t>
            </a:fld>
            <a:endParaRPr lang="en-US" sz="1799">
              <a:solidFill>
                <a:srgbClr val="505050"/>
              </a:solidFill>
            </a:endParaRPr>
          </a:p>
        </p:txBody>
      </p:sp>
      <p:sp>
        <p:nvSpPr>
          <p:cNvPr id="9" name="Text Placeholder 4"/>
          <p:cNvSpPr>
            <a:spLocks noGrp="1"/>
          </p:cNvSpPr>
          <p:nvPr>
            <p:ph type="body" sz="quarter" idx="10"/>
          </p:nvPr>
        </p:nvSpPr>
        <p:spPr>
          <a:xfrm>
            <a:off x="269418" y="271609"/>
            <a:ext cx="6274792" cy="641714"/>
          </a:xfrm>
        </p:spPr>
        <p:txBody>
          <a:bodyPr lIns="182880" tIns="146304" rIns="182880" bIns="146304" anchor="ctr" anchorCtr="0"/>
          <a:lstStyle>
            <a:lvl1pPr marL="0" indent="0">
              <a:lnSpc>
                <a:spcPts val="2744"/>
              </a:lnSpc>
              <a:spcBef>
                <a:spcPts val="0"/>
              </a:spcBef>
              <a:buFontTx/>
              <a:buNone/>
              <a:defRPr sz="2352">
                <a:solidFill>
                  <a:schemeClr val="tx2"/>
                </a:solidFill>
                <a:latin typeface="+mj-lt"/>
              </a:defRPr>
            </a:lvl1pPr>
            <a:lvl2pPr marL="335872" indent="0">
              <a:buFontTx/>
              <a:buNone/>
              <a:defRPr sz="2352">
                <a:latin typeface="Segoe Pro Light"/>
              </a:defRPr>
            </a:lvl2pPr>
            <a:lvl3pPr marL="559787" indent="0">
              <a:buFontTx/>
              <a:buNone/>
              <a:defRPr sz="2352">
                <a:latin typeface="Segoe Pro Light"/>
              </a:defRPr>
            </a:lvl3pPr>
            <a:lvl4pPr marL="783702" indent="0">
              <a:buFontTx/>
              <a:buNone/>
              <a:defRPr sz="2352">
                <a:latin typeface="Segoe Pro Light"/>
              </a:defRPr>
            </a:lvl4pPr>
            <a:lvl5pPr marL="1007614" indent="0">
              <a:buFontTx/>
              <a:buNone/>
              <a:defRPr sz="2352">
                <a:latin typeface="Segoe Pro Light"/>
              </a:defRPr>
            </a:lvl5pPr>
          </a:lstStyle>
          <a:p>
            <a:pPr lvl="0"/>
            <a:r>
              <a:rPr lang="en-US"/>
              <a:t>Click to edit Master text styles</a:t>
            </a:r>
          </a:p>
        </p:txBody>
      </p:sp>
    </p:spTree>
    <p:extLst>
      <p:ext uri="{BB962C8B-B14F-4D97-AF65-F5344CB8AC3E}">
        <p14:creationId xmlns:p14="http://schemas.microsoft.com/office/powerpoint/2010/main" val="289484774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6" y="1470580"/>
            <a:ext cx="8082585" cy="836319"/>
          </a:xfrm>
        </p:spPr>
        <p:txBody>
          <a:bodyPr lIns="146304" tIns="91440" rIns="146304" bIns="91440"/>
          <a:lstStyle>
            <a:lvl1pPr marL="0" indent="0">
              <a:lnSpc>
                <a:spcPct val="90000"/>
              </a:lnSpc>
              <a:buFontTx/>
              <a:buNone/>
              <a:defRPr sz="4702">
                <a:solidFill>
                  <a:schemeClr val="tx2"/>
                </a:solidFill>
                <a:latin typeface="+mj-lt"/>
              </a:defRPr>
            </a:lvl1pPr>
            <a:lvl2pPr marL="335872" indent="0">
              <a:buFontTx/>
              <a:buNone/>
              <a:defRPr sz="3526">
                <a:latin typeface="Segoe Pro Light"/>
              </a:defRPr>
            </a:lvl2pPr>
            <a:lvl3pPr marL="559787" indent="0">
              <a:buFontTx/>
              <a:buNone/>
              <a:defRPr sz="3526">
                <a:latin typeface="Segoe Pro Light"/>
              </a:defRPr>
            </a:lvl3pPr>
            <a:lvl4pPr marL="783702" indent="0">
              <a:buFontTx/>
              <a:buNone/>
              <a:defRPr sz="3526">
                <a:latin typeface="Segoe Pro Light"/>
              </a:defRPr>
            </a:lvl4pPr>
            <a:lvl5pPr marL="1007614" indent="0">
              <a:buFontTx/>
              <a:buNone/>
              <a:defRPr sz="3526">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48213" y="6437244"/>
            <a:ext cx="3859607" cy="134483"/>
          </a:xfrm>
          <a:prstGeom prst="rect">
            <a:avLst/>
          </a:prstGeom>
        </p:spPr>
        <p:txBody>
          <a:bodyPr/>
          <a:lstStyle/>
          <a:p>
            <a:pPr defTabSz="913743"/>
            <a:r>
              <a:rPr lang="en-US" sz="1799">
                <a:solidFill>
                  <a:srgbClr val="505050"/>
                </a:solidFill>
              </a:rPr>
              <a:t>Microsoft Confidential</a:t>
            </a:r>
          </a:p>
        </p:txBody>
      </p:sp>
      <p:sp>
        <p:nvSpPr>
          <p:cNvPr id="3" name="Slide Number Placeholder 2"/>
          <p:cNvSpPr>
            <a:spLocks noGrp="1"/>
          </p:cNvSpPr>
          <p:nvPr>
            <p:ph type="sldNum" sz="quarter" idx="15"/>
          </p:nvPr>
        </p:nvSpPr>
        <p:spPr>
          <a:xfrm>
            <a:off x="11367171" y="6437244"/>
            <a:ext cx="555596" cy="134483"/>
          </a:xfrm>
          <a:prstGeom prst="rect">
            <a:avLst/>
          </a:prstGeom>
        </p:spPr>
        <p:txBody>
          <a:bodyPr/>
          <a:lstStyle/>
          <a:p>
            <a:pPr defTabSz="913743"/>
            <a:fld id="{27258FFF-F925-446B-8502-81C933981705}" type="slidenum">
              <a:rPr lang="en-US" sz="1799" smtClean="0">
                <a:solidFill>
                  <a:srgbClr val="505050"/>
                </a:solidFill>
              </a:rPr>
              <a:pPr defTabSz="913743"/>
              <a:t>‹#›</a:t>
            </a:fld>
            <a:endParaRPr lang="en-US" sz="1799">
              <a:solidFill>
                <a:srgbClr val="505050"/>
              </a:solidFill>
            </a:endParaRPr>
          </a:p>
        </p:txBody>
      </p:sp>
      <p:sp>
        <p:nvSpPr>
          <p:cNvPr id="10" name="Text Placeholder 4"/>
          <p:cNvSpPr>
            <a:spLocks noGrp="1"/>
          </p:cNvSpPr>
          <p:nvPr>
            <p:ph type="body" sz="quarter" idx="10"/>
          </p:nvPr>
        </p:nvSpPr>
        <p:spPr>
          <a:xfrm>
            <a:off x="269418" y="271609"/>
            <a:ext cx="6274792" cy="641714"/>
          </a:xfrm>
        </p:spPr>
        <p:txBody>
          <a:bodyPr lIns="182880" tIns="146304" rIns="182880" bIns="146304" anchor="ctr" anchorCtr="0"/>
          <a:lstStyle>
            <a:lvl1pPr marL="0" indent="0">
              <a:lnSpc>
                <a:spcPts val="2744"/>
              </a:lnSpc>
              <a:spcBef>
                <a:spcPts val="0"/>
              </a:spcBef>
              <a:buFontTx/>
              <a:buNone/>
              <a:defRPr sz="2352">
                <a:solidFill>
                  <a:schemeClr val="tx2"/>
                </a:solidFill>
                <a:latin typeface="+mj-lt"/>
              </a:defRPr>
            </a:lvl1pPr>
            <a:lvl2pPr marL="335872" indent="0">
              <a:buFontTx/>
              <a:buNone/>
              <a:defRPr sz="2352">
                <a:latin typeface="Segoe Pro Light"/>
              </a:defRPr>
            </a:lvl2pPr>
            <a:lvl3pPr marL="559787" indent="0">
              <a:buFontTx/>
              <a:buNone/>
              <a:defRPr sz="2352">
                <a:latin typeface="Segoe Pro Light"/>
              </a:defRPr>
            </a:lvl3pPr>
            <a:lvl4pPr marL="783702" indent="0">
              <a:buFontTx/>
              <a:buNone/>
              <a:defRPr sz="2352">
                <a:latin typeface="Segoe Pro Light"/>
              </a:defRPr>
            </a:lvl4pPr>
            <a:lvl5pPr marL="1007614" indent="0">
              <a:buFontTx/>
              <a:buNone/>
              <a:defRPr sz="2352">
                <a:latin typeface="Segoe Pro Light"/>
              </a:defRPr>
            </a:lvl5pPr>
          </a:lstStyle>
          <a:p>
            <a:pPr lvl="0"/>
            <a:r>
              <a:rPr lang="en-US"/>
              <a:t>Click to edit Master text styles</a:t>
            </a:r>
          </a:p>
        </p:txBody>
      </p:sp>
    </p:spTree>
    <p:extLst>
      <p:ext uri="{BB962C8B-B14F-4D97-AF65-F5344CB8AC3E}">
        <p14:creationId xmlns:p14="http://schemas.microsoft.com/office/powerpoint/2010/main" val="408830542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21" y="271609"/>
            <a:ext cx="6274790" cy="641714"/>
          </a:xfrm>
        </p:spPr>
        <p:txBody>
          <a:bodyPr lIns="182880" tIns="146304" rIns="182880" bIns="146304" anchor="ctr" anchorCtr="0"/>
          <a:lstStyle>
            <a:lvl1pPr marL="0" indent="0">
              <a:lnSpc>
                <a:spcPts val="2744"/>
              </a:lnSpc>
              <a:spcBef>
                <a:spcPts val="0"/>
              </a:spcBef>
              <a:buFontTx/>
              <a:buNone/>
              <a:defRPr sz="2352">
                <a:solidFill>
                  <a:schemeClr val="tx2"/>
                </a:solidFill>
                <a:latin typeface="+mj-lt"/>
              </a:defRPr>
            </a:lvl1pPr>
            <a:lvl2pPr marL="335872" indent="0">
              <a:buFontTx/>
              <a:buNone/>
              <a:defRPr sz="2352">
                <a:latin typeface="Segoe Pro Light"/>
              </a:defRPr>
            </a:lvl2pPr>
            <a:lvl3pPr marL="559787" indent="0">
              <a:buFontTx/>
              <a:buNone/>
              <a:defRPr sz="2352">
                <a:latin typeface="Segoe Pro Light"/>
              </a:defRPr>
            </a:lvl3pPr>
            <a:lvl4pPr marL="783702" indent="0">
              <a:buFontTx/>
              <a:buNone/>
              <a:defRPr sz="2352">
                <a:latin typeface="Segoe Pro Light"/>
              </a:defRPr>
            </a:lvl4pPr>
            <a:lvl5pPr marL="1007614"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2">
                <a:solidFill>
                  <a:schemeClr val="tx2"/>
                </a:solidFill>
                <a:latin typeface="+mj-lt"/>
              </a:defRPr>
            </a:lvl1pPr>
            <a:lvl2pPr marL="335872" indent="0">
              <a:buFontTx/>
              <a:buNone/>
              <a:defRPr/>
            </a:lvl2pPr>
            <a:lvl3pPr marL="559787" indent="0">
              <a:buFontTx/>
              <a:buNone/>
              <a:defRPr/>
            </a:lvl3pPr>
            <a:lvl4pPr marL="783702" indent="0">
              <a:buFontTx/>
              <a:buNone/>
              <a:defRPr/>
            </a:lvl4pPr>
            <a:lvl5pPr marL="1007614"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8" y="1070596"/>
            <a:ext cx="2688995" cy="2689656"/>
          </a:xfrm>
        </p:spPr>
        <p:txBody>
          <a:bodyPr lIns="146304" tIns="91440" rIns="146304" bIns="91440">
            <a:noAutofit/>
          </a:bodyPr>
          <a:lstStyle>
            <a:lvl1pPr marL="0" indent="0">
              <a:buFontTx/>
              <a:buNone/>
              <a:defRPr sz="2352">
                <a:solidFill>
                  <a:schemeClr val="tx2"/>
                </a:solidFill>
                <a:latin typeface="+mj-lt"/>
              </a:defRPr>
            </a:lvl1pPr>
            <a:lvl2pPr marL="335872" indent="0">
              <a:buFontTx/>
              <a:buNone/>
              <a:defRPr/>
            </a:lvl2pPr>
            <a:lvl3pPr marL="559787" indent="0">
              <a:buFontTx/>
              <a:buNone/>
              <a:defRPr/>
            </a:lvl3pPr>
            <a:lvl4pPr marL="783702" indent="0">
              <a:buFontTx/>
              <a:buNone/>
              <a:defRPr/>
            </a:lvl4pPr>
            <a:lvl5pPr marL="1007614"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9" y="1070596"/>
            <a:ext cx="2688995" cy="2689656"/>
          </a:xfrm>
        </p:spPr>
        <p:txBody>
          <a:bodyPr lIns="146304" tIns="91440" rIns="146304" bIns="91440">
            <a:noAutofit/>
          </a:bodyPr>
          <a:lstStyle>
            <a:lvl1pPr marL="0" indent="0">
              <a:buFontTx/>
              <a:buNone/>
              <a:defRPr sz="2352">
                <a:solidFill>
                  <a:schemeClr val="tx2"/>
                </a:solidFill>
                <a:latin typeface="+mj-lt"/>
              </a:defRPr>
            </a:lvl1pPr>
            <a:lvl2pPr marL="335872" indent="0">
              <a:buFontTx/>
              <a:buNone/>
              <a:defRPr/>
            </a:lvl2pPr>
            <a:lvl3pPr marL="559787" indent="0">
              <a:buFontTx/>
              <a:buNone/>
              <a:defRPr/>
            </a:lvl3pPr>
            <a:lvl4pPr marL="783702" indent="0">
              <a:buFontTx/>
              <a:buNone/>
              <a:defRPr/>
            </a:lvl4pPr>
            <a:lvl5pPr marL="1007614"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42" y="1070596"/>
            <a:ext cx="2688995" cy="2689656"/>
          </a:xfrm>
        </p:spPr>
        <p:txBody>
          <a:bodyPr lIns="146304" tIns="91440" rIns="146304" bIns="91440">
            <a:noAutofit/>
          </a:bodyPr>
          <a:lstStyle>
            <a:lvl1pPr marL="0" indent="0">
              <a:buFontTx/>
              <a:buNone/>
              <a:defRPr sz="2352">
                <a:solidFill>
                  <a:schemeClr val="tx2"/>
                </a:solidFill>
                <a:latin typeface="+mj-lt"/>
              </a:defRPr>
            </a:lvl1pPr>
            <a:lvl2pPr marL="335872" indent="0">
              <a:buFontTx/>
              <a:buNone/>
              <a:defRPr/>
            </a:lvl2pPr>
            <a:lvl3pPr marL="559787" indent="0">
              <a:buFontTx/>
              <a:buNone/>
              <a:defRPr/>
            </a:lvl3pPr>
            <a:lvl4pPr marL="783702" indent="0">
              <a:buFontTx/>
              <a:buNone/>
              <a:defRPr/>
            </a:lvl4pPr>
            <a:lvl5pPr marL="1007614"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74"/>
            <a:ext cx="2689274" cy="2510690"/>
          </a:xfrm>
        </p:spPr>
        <p:txBody>
          <a:bodyPr lIns="182880" tIns="146304" bIns="146304">
            <a:noAutofit/>
          </a:bodyPr>
          <a:lstStyle>
            <a:lvl1pPr marL="0" indent="0">
              <a:lnSpc>
                <a:spcPct val="90000"/>
              </a:lnSpc>
              <a:spcBef>
                <a:spcPts val="295"/>
              </a:spcBef>
              <a:spcAft>
                <a:spcPts val="588"/>
              </a:spcAft>
              <a:buFontTx/>
              <a:buNone/>
              <a:defRPr sz="1173" b="0">
                <a:solidFill>
                  <a:schemeClr val="tx2"/>
                </a:solidFill>
                <a:latin typeface="+mn-lt"/>
                <a:cs typeface="Segoe Pro"/>
              </a:defRPr>
            </a:lvl1pPr>
            <a:lvl2pPr marL="335872" indent="0">
              <a:buFontTx/>
              <a:buNone/>
              <a:defRPr/>
            </a:lvl2pPr>
            <a:lvl3pPr marL="559787" indent="0">
              <a:buFontTx/>
              <a:buNone/>
              <a:defRPr/>
            </a:lvl3pPr>
            <a:lvl4pPr marL="783702" indent="0">
              <a:buFontTx/>
              <a:buNone/>
              <a:defRPr/>
            </a:lvl4pPr>
            <a:lvl5pPr marL="1007614"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21" y="3877275"/>
            <a:ext cx="2688995" cy="2510662"/>
          </a:xfrm>
        </p:spPr>
        <p:txBody>
          <a:bodyPr lIns="182880" tIns="146304" bIns="146304">
            <a:noAutofit/>
          </a:bodyPr>
          <a:lstStyle>
            <a:lvl1pPr marL="0" indent="0">
              <a:lnSpc>
                <a:spcPts val="1412"/>
              </a:lnSpc>
              <a:spcBef>
                <a:spcPts val="295"/>
              </a:spcBef>
              <a:spcAft>
                <a:spcPts val="588"/>
              </a:spcAft>
              <a:buFontTx/>
              <a:buNone/>
              <a:defRPr sz="1173" b="0">
                <a:solidFill>
                  <a:schemeClr val="tx2"/>
                </a:solidFill>
                <a:latin typeface="+mn-lt"/>
                <a:cs typeface="Segoe Pro"/>
              </a:defRPr>
            </a:lvl1pPr>
            <a:lvl2pPr marL="335872" indent="0">
              <a:buFontTx/>
              <a:buNone/>
              <a:defRPr/>
            </a:lvl2pPr>
            <a:lvl3pPr marL="559787" indent="0">
              <a:buFontTx/>
              <a:buNone/>
              <a:defRPr/>
            </a:lvl3pPr>
            <a:lvl4pPr marL="783702" indent="0">
              <a:buFontTx/>
              <a:buNone/>
              <a:defRPr/>
            </a:lvl4pPr>
            <a:lvl5pPr marL="1007614"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91" y="3877275"/>
            <a:ext cx="2688995" cy="2510662"/>
          </a:xfrm>
        </p:spPr>
        <p:txBody>
          <a:bodyPr lIns="182880" tIns="146304" bIns="146304">
            <a:noAutofit/>
          </a:bodyPr>
          <a:lstStyle>
            <a:lvl1pPr marL="0" indent="0">
              <a:lnSpc>
                <a:spcPts val="1412"/>
              </a:lnSpc>
              <a:spcBef>
                <a:spcPts val="295"/>
              </a:spcBef>
              <a:spcAft>
                <a:spcPts val="588"/>
              </a:spcAft>
              <a:buFontTx/>
              <a:buNone/>
              <a:defRPr sz="1173" b="0">
                <a:solidFill>
                  <a:schemeClr val="tx2"/>
                </a:solidFill>
                <a:latin typeface="Segoe Pro"/>
                <a:cs typeface="Segoe Pro"/>
              </a:defRPr>
            </a:lvl1pPr>
            <a:lvl2pPr marL="335872" indent="0">
              <a:buFontTx/>
              <a:buNone/>
              <a:defRPr/>
            </a:lvl2pPr>
            <a:lvl3pPr marL="559787" indent="0">
              <a:buFontTx/>
              <a:buNone/>
              <a:defRPr/>
            </a:lvl3pPr>
            <a:lvl4pPr marL="783702" indent="0">
              <a:buFontTx/>
              <a:buNone/>
              <a:defRPr/>
            </a:lvl4pPr>
            <a:lvl5pPr marL="1007614"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6" y="3877275"/>
            <a:ext cx="2688995" cy="2510662"/>
          </a:xfrm>
        </p:spPr>
        <p:txBody>
          <a:bodyPr lIns="182880" tIns="146304" bIns="146304">
            <a:noAutofit/>
          </a:bodyPr>
          <a:lstStyle>
            <a:lvl1pPr marL="0" indent="0">
              <a:lnSpc>
                <a:spcPts val="1412"/>
              </a:lnSpc>
              <a:spcBef>
                <a:spcPts val="295"/>
              </a:spcBef>
              <a:spcAft>
                <a:spcPts val="588"/>
              </a:spcAft>
              <a:buFontTx/>
              <a:buNone/>
              <a:defRPr sz="1173" b="0">
                <a:solidFill>
                  <a:schemeClr val="tx2"/>
                </a:solidFill>
                <a:latin typeface="+mn-lt"/>
                <a:cs typeface="Segoe Pro"/>
              </a:defRPr>
            </a:lvl1pPr>
            <a:lvl2pPr marL="335872" indent="0">
              <a:buFontTx/>
              <a:buNone/>
              <a:defRPr/>
            </a:lvl2pPr>
            <a:lvl3pPr marL="559787" indent="0">
              <a:buFontTx/>
              <a:buNone/>
              <a:defRPr/>
            </a:lvl3pPr>
            <a:lvl4pPr marL="783702" indent="0">
              <a:buFontTx/>
              <a:buNone/>
              <a:defRPr/>
            </a:lvl4pPr>
            <a:lvl5pPr marL="1007614"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448213" y="6437244"/>
            <a:ext cx="3859607" cy="134483"/>
          </a:xfrm>
          <a:prstGeom prst="rect">
            <a:avLst/>
          </a:prstGeom>
        </p:spPr>
        <p:txBody>
          <a:bodyPr/>
          <a:lstStyle>
            <a:lvl1pPr>
              <a:defRPr>
                <a:solidFill>
                  <a:srgbClr val="505050"/>
                </a:solidFill>
              </a:defRPr>
            </a:lvl1pPr>
          </a:lstStyle>
          <a:p>
            <a:pPr defTabSz="913743"/>
            <a:r>
              <a:rPr lang="en-US" sz="1799"/>
              <a:t>Microsoft Confidential</a:t>
            </a:r>
          </a:p>
        </p:txBody>
      </p:sp>
      <p:sp>
        <p:nvSpPr>
          <p:cNvPr id="4" name="Slide Number Placeholder 3"/>
          <p:cNvSpPr>
            <a:spLocks noGrp="1"/>
          </p:cNvSpPr>
          <p:nvPr>
            <p:ph type="sldNum" sz="quarter" idx="44"/>
          </p:nvPr>
        </p:nvSpPr>
        <p:spPr>
          <a:xfrm>
            <a:off x="11367171" y="6437244"/>
            <a:ext cx="555596" cy="134483"/>
          </a:xfrm>
          <a:prstGeom prst="rect">
            <a:avLst/>
          </a:prstGeom>
        </p:spPr>
        <p:txBody>
          <a:bodyPr/>
          <a:lstStyle>
            <a:lvl1pPr>
              <a:defRPr>
                <a:solidFill>
                  <a:srgbClr val="505050"/>
                </a:solidFill>
              </a:defRPr>
            </a:lvl1pPr>
          </a:lstStyle>
          <a:p>
            <a:pPr defTabSz="913743"/>
            <a:fld id="{27258FFF-F925-446B-8502-81C933981705}" type="slidenum">
              <a:rPr lang="en-US" sz="1799" smtClean="0"/>
              <a:pPr defTabSz="913743"/>
              <a:t>‹#›</a:t>
            </a:fld>
            <a:endParaRPr lang="en-US" sz="1799"/>
          </a:p>
        </p:txBody>
      </p:sp>
    </p:spTree>
    <p:extLst>
      <p:ext uri="{BB962C8B-B14F-4D97-AF65-F5344CB8AC3E}">
        <p14:creationId xmlns:p14="http://schemas.microsoft.com/office/powerpoint/2010/main" val="426595026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4"/>
            <a:ext cx="3859607" cy="134483"/>
          </a:xfrm>
          <a:prstGeom prst="rect">
            <a:avLst/>
          </a:prstGeom>
        </p:spPr>
        <p:txBody>
          <a:bodyPr/>
          <a:lstStyle/>
          <a:p>
            <a:pPr defTabSz="913743"/>
            <a:r>
              <a:rPr lang="en-US" sz="1799">
                <a:solidFill>
                  <a:srgbClr val="505050"/>
                </a:solidFill>
              </a:rPr>
              <a:t>Microsoft Confidential</a:t>
            </a:r>
          </a:p>
        </p:txBody>
      </p:sp>
      <p:sp>
        <p:nvSpPr>
          <p:cNvPr id="3" name="Slide Number Placeholder 2"/>
          <p:cNvSpPr>
            <a:spLocks noGrp="1"/>
          </p:cNvSpPr>
          <p:nvPr>
            <p:ph type="sldNum" sz="quarter" idx="11"/>
          </p:nvPr>
        </p:nvSpPr>
        <p:spPr>
          <a:xfrm>
            <a:off x="11367171" y="6437244"/>
            <a:ext cx="555596" cy="134483"/>
          </a:xfrm>
          <a:prstGeom prst="rect">
            <a:avLst/>
          </a:prstGeom>
        </p:spPr>
        <p:txBody>
          <a:bodyPr/>
          <a:lstStyle/>
          <a:p>
            <a:pPr defTabSz="913743"/>
            <a:fld id="{27258FFF-F925-446B-8502-81C933981705}" type="slidenum">
              <a:rPr lang="en-US" sz="1799" smtClean="0">
                <a:solidFill>
                  <a:srgbClr val="505050"/>
                </a:solidFill>
              </a:rPr>
              <a:pPr defTabSz="913743"/>
              <a:t>‹#›</a:t>
            </a:fld>
            <a:endParaRPr lang="en-US" sz="1799">
              <a:solidFill>
                <a:srgbClr val="505050"/>
              </a:solidFill>
            </a:endParaRPr>
          </a:p>
        </p:txBody>
      </p:sp>
    </p:spTree>
    <p:extLst>
      <p:ext uri="{BB962C8B-B14F-4D97-AF65-F5344CB8AC3E}">
        <p14:creationId xmlns:p14="http://schemas.microsoft.com/office/powerpoint/2010/main" val="35149358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743"/>
            <a:r>
              <a:rPr lang="en-US" sz="1799">
                <a:solidFill>
                  <a:srgbClr val="FFFFFF"/>
                </a:solidFill>
              </a:rPr>
              <a:t>Microsoft Confidential</a:t>
            </a:r>
          </a:p>
        </p:txBody>
      </p:sp>
      <p:sp>
        <p:nvSpPr>
          <p:cNvPr id="3" name="Slide Number Placeholder 2"/>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743"/>
            <a:fld id="{27258FFF-F925-446B-8502-81C933981705}" type="slidenum">
              <a:rPr lang="en-US" sz="1799" smtClean="0">
                <a:solidFill>
                  <a:srgbClr val="FFFFFF"/>
                </a:solidFill>
              </a:rPr>
              <a:pPr defTabSz="913743"/>
              <a:t>‹#›</a:t>
            </a:fld>
            <a:endParaRPr lang="en-US" sz="1799">
              <a:solidFill>
                <a:srgbClr val="FFFFFF"/>
              </a:solidFill>
            </a:endParaRPr>
          </a:p>
        </p:txBody>
      </p:sp>
      <p:grpSp>
        <p:nvGrpSpPr>
          <p:cNvPr id="13" name="Group 12"/>
          <p:cNvGrpSpPr/>
          <p:nvPr userDrawn="1"/>
        </p:nvGrpSpPr>
        <p:grpSpPr>
          <a:xfrm>
            <a:off x="273133" y="291076"/>
            <a:ext cx="11653523" cy="6125745"/>
            <a:chOff x="274638" y="297107"/>
            <a:chExt cx="11887200" cy="6247693"/>
          </a:xfrm>
        </p:grpSpPr>
        <p:pic>
          <p:nvPicPr>
            <p:cNvPr id="4" name="Picture 3"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42" y="2080956"/>
            <a:ext cx="11653523" cy="2574423"/>
          </a:xfrm>
        </p:spPr>
        <p:txBody>
          <a:bodyPr lIns="146304" tIns="91440" rIns="146304" bIns="91440"/>
          <a:lstStyle>
            <a:lvl1pPr marL="0" indent="0">
              <a:lnSpc>
                <a:spcPct val="90000"/>
              </a:lnSpc>
              <a:buFontTx/>
              <a:buNone/>
              <a:defRPr sz="8622" b="0">
                <a:solidFill>
                  <a:schemeClr val="bg1"/>
                </a:solidFill>
                <a:latin typeface="+mj-lt"/>
              </a:defRPr>
            </a:lvl1pPr>
            <a:lvl2pPr marL="335872" indent="0">
              <a:buFontTx/>
              <a:buNone/>
              <a:defRPr sz="3526">
                <a:latin typeface="Segoe Pro Light"/>
              </a:defRPr>
            </a:lvl2pPr>
            <a:lvl3pPr marL="559787" indent="0">
              <a:buFontTx/>
              <a:buNone/>
              <a:defRPr sz="3526">
                <a:latin typeface="Segoe Pro Light"/>
              </a:defRPr>
            </a:lvl3pPr>
            <a:lvl4pPr marL="783702" indent="0">
              <a:buFontTx/>
              <a:buNone/>
              <a:defRPr sz="3526">
                <a:latin typeface="Segoe Pro Light"/>
              </a:defRPr>
            </a:lvl4pPr>
            <a:lvl5pPr marL="1007614" indent="0">
              <a:buFontTx/>
              <a:buNone/>
              <a:defRPr sz="3526">
                <a:latin typeface="Segoe Pro Light"/>
              </a:defRPr>
            </a:lvl5pPr>
          </a:lstStyle>
          <a:p>
            <a:pPr lvl="0"/>
            <a:r>
              <a:rPr lang="en-US"/>
              <a:t>Click to edit Master text styles</a:t>
            </a:r>
          </a:p>
        </p:txBody>
      </p:sp>
    </p:spTree>
    <p:extLst>
      <p:ext uri="{BB962C8B-B14F-4D97-AF65-F5344CB8AC3E}">
        <p14:creationId xmlns:p14="http://schemas.microsoft.com/office/powerpoint/2010/main" val="408916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743"/>
            <a:r>
              <a:rPr lang="en-US" sz="1799">
                <a:solidFill>
                  <a:srgbClr val="FFFFFF"/>
                </a:solidFill>
              </a:rPr>
              <a:t>Microsoft Confidential</a:t>
            </a:r>
          </a:p>
        </p:txBody>
      </p:sp>
      <p:sp>
        <p:nvSpPr>
          <p:cNvPr id="3" name="Slide Number Placeholder 2"/>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743"/>
            <a:fld id="{27258FFF-F925-446B-8502-81C933981705}" type="slidenum">
              <a:rPr lang="en-US" sz="1799" smtClean="0">
                <a:solidFill>
                  <a:srgbClr val="FFFFFF"/>
                </a:solidFill>
              </a:rPr>
              <a:pPr defTabSz="913743"/>
              <a:t>‹#›</a:t>
            </a:fld>
            <a:endParaRPr lang="en-US" sz="1799">
              <a:solidFill>
                <a:srgbClr val="FFFFFF"/>
              </a:solidFill>
            </a:endParaRPr>
          </a:p>
        </p:txBody>
      </p:sp>
      <p:sp>
        <p:nvSpPr>
          <p:cNvPr id="4" name="Text Placeholder 4"/>
          <p:cNvSpPr>
            <a:spLocks noGrp="1"/>
          </p:cNvSpPr>
          <p:nvPr>
            <p:ph type="body" sz="quarter" idx="13"/>
          </p:nvPr>
        </p:nvSpPr>
        <p:spPr>
          <a:xfrm>
            <a:off x="269242" y="291068"/>
            <a:ext cx="11653523" cy="917752"/>
          </a:xfrm>
        </p:spPr>
        <p:txBody>
          <a:bodyPr lIns="146304" tIns="91440" rIns="146304" bIns="91440"/>
          <a:lstStyle>
            <a:lvl1pPr marL="0" indent="0">
              <a:lnSpc>
                <a:spcPct val="90000"/>
              </a:lnSpc>
              <a:buFontTx/>
              <a:buNone/>
              <a:defRPr sz="5289">
                <a:solidFill>
                  <a:schemeClr val="bg1"/>
                </a:solidFill>
                <a:latin typeface="+mj-lt"/>
              </a:defRPr>
            </a:lvl1pPr>
            <a:lvl2pPr marL="335872" indent="0">
              <a:buFontTx/>
              <a:buNone/>
              <a:defRPr sz="3526">
                <a:latin typeface="Segoe Pro Light"/>
              </a:defRPr>
            </a:lvl2pPr>
            <a:lvl3pPr marL="559787" indent="0">
              <a:buFontTx/>
              <a:buNone/>
              <a:defRPr sz="3526">
                <a:latin typeface="Segoe Pro Light"/>
              </a:defRPr>
            </a:lvl3pPr>
            <a:lvl4pPr marL="783702" indent="0">
              <a:buFontTx/>
              <a:buNone/>
              <a:defRPr sz="3526">
                <a:latin typeface="Segoe Pro Light"/>
              </a:defRPr>
            </a:lvl4pPr>
            <a:lvl5pPr marL="1007614" indent="0">
              <a:buFontTx/>
              <a:buNone/>
              <a:defRPr sz="3526">
                <a:latin typeface="Segoe Pro Light"/>
              </a:defRPr>
            </a:lvl5pPr>
          </a:lstStyle>
          <a:p>
            <a:pPr lvl="0"/>
            <a:r>
              <a:rPr lang="en-US"/>
              <a:t>Click to edit Master text styles</a:t>
            </a:r>
          </a:p>
        </p:txBody>
      </p:sp>
    </p:spTree>
    <p:extLst>
      <p:ext uri="{BB962C8B-B14F-4D97-AF65-F5344CB8AC3E}">
        <p14:creationId xmlns:p14="http://schemas.microsoft.com/office/powerpoint/2010/main" val="58628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4"/>
            <a:ext cx="3859607" cy="134483"/>
          </a:xfrm>
          <a:prstGeom prst="rect">
            <a:avLst/>
          </a:prstGeom>
        </p:spPr>
        <p:txBody>
          <a:bodyPr/>
          <a:lstStyle>
            <a:lvl1pPr>
              <a:defRPr>
                <a:solidFill>
                  <a:schemeClr val="bg1"/>
                </a:solidFill>
              </a:defRPr>
            </a:lvl1pPr>
          </a:lstStyle>
          <a:p>
            <a:pPr defTabSz="913743"/>
            <a:r>
              <a:rPr lang="en-US" sz="1799">
                <a:solidFill>
                  <a:srgbClr val="FFFFFF"/>
                </a:solidFill>
              </a:rPr>
              <a:t>Microsoft Confidential</a:t>
            </a:r>
          </a:p>
        </p:txBody>
      </p:sp>
      <p:sp>
        <p:nvSpPr>
          <p:cNvPr id="3" name="Slide Number Placeholder 2"/>
          <p:cNvSpPr>
            <a:spLocks noGrp="1"/>
          </p:cNvSpPr>
          <p:nvPr>
            <p:ph type="sldNum" sz="quarter" idx="11"/>
          </p:nvPr>
        </p:nvSpPr>
        <p:spPr>
          <a:xfrm>
            <a:off x="11367171" y="6437244"/>
            <a:ext cx="555596" cy="134483"/>
          </a:xfrm>
          <a:prstGeom prst="rect">
            <a:avLst/>
          </a:prstGeom>
        </p:spPr>
        <p:txBody>
          <a:bodyPr/>
          <a:lstStyle>
            <a:lvl1pPr>
              <a:defRPr>
                <a:solidFill>
                  <a:schemeClr val="bg1"/>
                </a:solidFill>
              </a:defRPr>
            </a:lvl1pPr>
          </a:lstStyle>
          <a:p>
            <a:pPr defTabSz="913743"/>
            <a:fld id="{27258FFF-F925-446B-8502-81C933981705}" type="slidenum">
              <a:rPr lang="en-US" sz="1799" smtClean="0">
                <a:solidFill>
                  <a:srgbClr val="FFFFFF"/>
                </a:solidFill>
              </a:rPr>
              <a:pPr defTabSz="913743"/>
              <a:t>‹#›</a:t>
            </a:fld>
            <a:endParaRPr lang="en-US" sz="1799">
              <a:solidFill>
                <a:srgbClr val="FFFFFF"/>
              </a:solidFill>
            </a:endParaRPr>
          </a:p>
        </p:txBody>
      </p:sp>
    </p:spTree>
    <p:extLst>
      <p:ext uri="{BB962C8B-B14F-4D97-AF65-F5344CB8AC3E}">
        <p14:creationId xmlns:p14="http://schemas.microsoft.com/office/powerpoint/2010/main" val="226372485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5" y="2622117"/>
            <a:ext cx="11007660" cy="1703429"/>
          </a:xfrm>
        </p:spPr>
        <p:txBody>
          <a:bodyPr anchor="ctr"/>
          <a:lstStyle>
            <a:lvl1pPr>
              <a:defRPr sz="5878">
                <a:solidFill>
                  <a:schemeClr val="tx2"/>
                </a:solidFill>
              </a:defRPr>
            </a:lvl1pPr>
          </a:lstStyle>
          <a:p>
            <a:r>
              <a:rPr lang="en-US"/>
              <a:t>Thank you</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71000" y="482864"/>
            <a:ext cx="1225864" cy="261494"/>
          </a:xfrm>
          <a:prstGeom prst="rect">
            <a:avLst/>
          </a:prstGeom>
        </p:spPr>
      </p:pic>
    </p:spTree>
    <p:extLst>
      <p:ext uri="{BB962C8B-B14F-4D97-AF65-F5344CB8AC3E}">
        <p14:creationId xmlns:p14="http://schemas.microsoft.com/office/powerpoint/2010/main" val="396560477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with photo">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38100"/>
            <a:ext cx="12233286" cy="6934199"/>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65556" y="5971628"/>
            <a:ext cx="1947103" cy="716042"/>
          </a:xfrm>
          <a:prstGeom prst="rect">
            <a:avLst/>
          </a:prstGeom>
        </p:spPr>
      </p:pic>
      <p:sp>
        <p:nvSpPr>
          <p:cNvPr id="18" name="Rectangle 17"/>
          <p:cNvSpPr/>
          <p:nvPr userDrawn="1"/>
        </p:nvSpPr>
        <p:spPr bwMode="gray">
          <a:xfrm>
            <a:off x="1" y="2084172"/>
            <a:ext cx="7440638" cy="358620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303" y="2082468"/>
            <a:ext cx="7172955" cy="2489532"/>
          </a:xfrm>
          <a:noFill/>
        </p:spPr>
        <p:txBody>
          <a:bodyPr lIns="146304" tIns="91440" rIns="146304" bIns="91440" anchor="t" anchorCtr="0">
            <a:normAutofit/>
          </a:bodyPr>
          <a:lstStyle>
            <a:lvl1pPr>
              <a:defRPr sz="5400"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3" y="4572001"/>
            <a:ext cx="7172955" cy="1098381"/>
          </a:xfrm>
        </p:spPr>
        <p:txBody>
          <a:bodyPr lIns="146304" tIns="91440" rIns="146304" bIns="91440">
            <a:noAutofit/>
          </a:bodyPr>
          <a:lstStyle>
            <a:lvl1pPr marL="0" indent="0">
              <a:spcBef>
                <a:spcPts val="0"/>
              </a:spcBef>
              <a:buNone/>
              <a:defRPr sz="2800" baseline="0">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135862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7" y="3083660"/>
            <a:ext cx="3223860" cy="690695"/>
          </a:xfrm>
          <a:prstGeom prst="rect">
            <a:avLst/>
          </a:prstGeom>
        </p:spPr>
      </p:pic>
    </p:spTree>
    <p:extLst>
      <p:ext uri="{BB962C8B-B14F-4D97-AF65-F5344CB8AC3E}">
        <p14:creationId xmlns:p14="http://schemas.microsoft.com/office/powerpoint/2010/main" val="24827126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3"/>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5"/>
            <a:ext cx="12192000" cy="727571"/>
          </a:xfrm>
          <a:prstGeom prst="rect">
            <a:avLst/>
          </a:prstGeom>
        </p:spPr>
        <p:txBody>
          <a:bodyPr/>
          <a:lstStyle>
            <a:lvl1pPr marL="0" indent="0">
              <a:buNone/>
              <a:defRPr>
                <a:solidFill>
                  <a:schemeClr val="bg1"/>
                </a:solidFill>
              </a:defRPr>
            </a:lvl1pPr>
          </a:lstStyle>
          <a:p>
            <a:r>
              <a:rPr lang="en-US"/>
              <a:t>Click icon to add picture</a:t>
            </a:r>
            <a:endParaRPr lang="en-US" dirty="0"/>
          </a:p>
        </p:txBody>
      </p:sp>
      <p:sp>
        <p:nvSpPr>
          <p:cNvPr id="3" name="Text Placeholder 2"/>
          <p:cNvSpPr>
            <a:spLocks noGrp="1"/>
          </p:cNvSpPr>
          <p:nvPr>
            <p:ph type="body" sz="quarter" idx="11"/>
          </p:nvPr>
        </p:nvSpPr>
        <p:spPr>
          <a:xfrm>
            <a:off x="269241" y="1187620"/>
            <a:ext cx="4482124" cy="4482760"/>
          </a:xfrm>
          <a:prstGeom prst="rect">
            <a:avLst/>
          </a:prstGeom>
          <a:solidFill>
            <a:schemeClr val="accent3">
              <a:alpha val="90588"/>
            </a:schemeClr>
          </a:solidFill>
        </p:spPr>
        <p:txBody>
          <a:bodyPr lIns="146304" tIns="91440" rIns="146304" bIns="91440">
            <a:noAutofit/>
          </a:bodyPr>
          <a:lstStyle>
            <a:lvl1pPr marL="0" indent="0" algn="l">
              <a:buNone/>
              <a:defRPr lang="en-US" sz="4702" kern="1200" spc="0" baseline="0" dirty="0" smtClean="0">
                <a:solidFill>
                  <a:schemeClr val="bg1"/>
                </a:solidFill>
                <a:latin typeface="+mj-lt"/>
                <a:ea typeface="+mn-ea"/>
                <a:cs typeface="+mn-cs"/>
              </a:defRPr>
            </a:lvl1pPr>
            <a:lvl2pPr marL="335872" indent="0" algn="l">
              <a:buNone/>
              <a:defRPr sz="4702"/>
            </a:lvl2pPr>
            <a:lvl3pPr marL="559787" indent="0" algn="l">
              <a:buNone/>
              <a:defRPr sz="4702"/>
            </a:lvl3pPr>
            <a:lvl4pPr marL="783702" indent="0" algn="l">
              <a:buNone/>
              <a:defRPr sz="4702"/>
            </a:lvl4pPr>
            <a:lvl5pPr marL="1007614" indent="0" algn="l">
              <a:buNone/>
              <a:defRPr sz="4702"/>
            </a:lvl5pPr>
          </a:lstStyle>
          <a:p>
            <a:pPr marL="0" marR="0" lvl="0" indent="0" algn="l" defTabSz="91371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3" y="6437244"/>
            <a:ext cx="3859607" cy="134483"/>
          </a:xfrm>
          <a:prstGeom prst="rect">
            <a:avLst/>
          </a:prstGeom>
        </p:spPr>
        <p:txBody>
          <a:bodyPr vert="horz" lIns="0" tIns="0" rIns="91440" bIns="0" rtlCol="0" anchor="ctr"/>
          <a:lstStyle>
            <a:lvl1pPr marL="0" algn="l" defTabSz="913715" rtl="0" eaLnBrk="1" latinLnBrk="0" hangingPunct="1">
              <a:defRPr lang="en-US" sz="882" kern="1200">
                <a:solidFill>
                  <a:schemeClr val="bg1"/>
                </a:solidFill>
                <a:latin typeface="+mn-lt"/>
                <a:ea typeface="+mn-ea"/>
                <a:cs typeface="+mn-cs"/>
              </a:defRPr>
            </a:lvl1pPr>
          </a:lstStyle>
          <a:p>
            <a:r>
              <a:rPr lang="en-US">
                <a:solidFill>
                  <a:srgbClr val="FFFFFF"/>
                </a:solidFill>
              </a:rPr>
              <a:t>Microsoft Confidential</a:t>
            </a:r>
          </a:p>
        </p:txBody>
      </p:sp>
      <p:sp>
        <p:nvSpPr>
          <p:cNvPr id="6" name="Slide Number Placeholder 4"/>
          <p:cNvSpPr>
            <a:spLocks noGrp="1"/>
          </p:cNvSpPr>
          <p:nvPr>
            <p:ph type="sldNum" sz="quarter" idx="4"/>
          </p:nvPr>
        </p:nvSpPr>
        <p:spPr>
          <a:xfrm>
            <a:off x="11367171" y="6437244"/>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3743"/>
            <a:fld id="{27258FFF-F925-446B-8502-81C933981705}" type="slidenum">
              <a:rPr lang="en-US" smtClean="0">
                <a:solidFill>
                  <a:srgbClr val="FFFFFF"/>
                </a:solidFill>
              </a:rPr>
              <a:pPr defTabSz="913743"/>
              <a:t>‹#›</a:t>
            </a:fld>
            <a:endParaRPr lang="en-US">
              <a:solidFill>
                <a:srgbClr val="FFFFFF"/>
              </a:solidFill>
            </a:endParaRPr>
          </a:p>
        </p:txBody>
      </p:sp>
    </p:spTree>
    <p:extLst>
      <p:ext uri="{BB962C8B-B14F-4D97-AF65-F5344CB8AC3E}">
        <p14:creationId xmlns:p14="http://schemas.microsoft.com/office/powerpoint/2010/main" val="93103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3" y="228602"/>
            <a:ext cx="11151919" cy="757130"/>
          </a:xfrm>
        </p:spPr>
        <p:txBody>
          <a:bodyPr/>
          <a:lstStyle/>
          <a:p>
            <a:r>
              <a:rPr lang="en-US" dirty="0"/>
              <a:t>Click to edit master title style</a:t>
            </a:r>
          </a:p>
        </p:txBody>
      </p:sp>
      <p:sp>
        <p:nvSpPr>
          <p:cNvPr id="5" name="Text Placeholder 4"/>
          <p:cNvSpPr>
            <a:spLocks noGrp="1"/>
          </p:cNvSpPr>
          <p:nvPr>
            <p:ph type="body" sz="quarter" idx="10" hasCustomPrompt="1"/>
          </p:nvPr>
        </p:nvSpPr>
        <p:spPr>
          <a:xfrm>
            <a:off x="519253" y="1447805"/>
            <a:ext cx="11151919" cy="2198935"/>
          </a:xfrm>
          <a:prstGeom prst="rect">
            <a:avLst/>
          </a:prstGeom>
        </p:spPr>
        <p:txBody>
          <a:bodyPr/>
          <a:lstStyle>
            <a:lvl1pPr marL="283949" indent="-283949">
              <a:buFont typeface="Wingdings" pitchFamily="2" charset="2"/>
              <a:buChar char=""/>
              <a:defRPr sz="3999"/>
            </a:lvl1pPr>
            <a:lvl2pPr marL="517135" indent="-233189">
              <a:buFont typeface="Wingdings" pitchFamily="2" charset="2"/>
              <a:buChar char=""/>
              <a:defRPr spc="-51" baseline="0">
                <a:latin typeface="+mn-lt"/>
              </a:defRPr>
            </a:lvl2pPr>
            <a:lvl3pPr marL="740802" indent="-223668">
              <a:buFont typeface="Wingdings" pitchFamily="2" charset="2"/>
              <a:buChar char=""/>
              <a:tabLst/>
              <a:defRPr spc="-51" baseline="0">
                <a:latin typeface="+mn-lt"/>
              </a:defRPr>
            </a:lvl3pPr>
            <a:lvl4pPr marL="913706" indent="-172908">
              <a:buFont typeface="Wingdings" pitchFamily="2" charset="2"/>
              <a:buChar char=""/>
              <a:defRPr spc="-51" baseline="0">
                <a:latin typeface="+mn-lt"/>
              </a:defRPr>
            </a:lvl4pPr>
            <a:lvl5pPr marL="1086614" indent="-172908">
              <a:buFont typeface="Wingdings" pitchFamily="2" charset="2"/>
              <a:buChar char=""/>
              <a:tabLst/>
              <a:defRPr spc="-51" baseline="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551010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4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59792"/>
            <a:ext cx="8964247" cy="1075884"/>
          </a:xfrm>
        </p:spPr>
        <p:txBody>
          <a:bodyPr lIns="146304" tIns="91440" rIns="146304" bIns="91440"/>
          <a:lstStyle>
            <a:lvl1pPr>
              <a:lnSpc>
                <a:spcPts val="6171"/>
              </a:lnSpc>
              <a:defRPr sz="4702" baseline="0">
                <a:solidFill>
                  <a:srgbClr val="505050"/>
                </a:solidFill>
              </a:defRPr>
            </a:lvl1pPr>
          </a:lstStyle>
          <a:p>
            <a:r>
              <a:rPr lang="en-US" dirty="0" err="1"/>
              <a:t>Lorem</a:t>
            </a:r>
            <a:r>
              <a:rPr lang="en-US" dirty="0"/>
              <a:t> </a:t>
            </a:r>
            <a:r>
              <a:rPr lang="en-US" dirty="0" err="1"/>
              <a:t>ipsum</a:t>
            </a:r>
            <a:r>
              <a:rPr lang="en-US" dirty="0"/>
              <a:t> dolor sit.</a:t>
            </a:r>
          </a:p>
        </p:txBody>
      </p:sp>
      <p:sp>
        <p:nvSpPr>
          <p:cNvPr id="8" name="Text Placeholder 7"/>
          <p:cNvSpPr>
            <a:spLocks noGrp="1"/>
          </p:cNvSpPr>
          <p:nvPr>
            <p:ph type="body" sz="quarter" idx="13" hasCustomPrompt="1"/>
          </p:nvPr>
        </p:nvSpPr>
        <p:spPr>
          <a:xfrm>
            <a:off x="269239" y="2084178"/>
            <a:ext cx="8964248" cy="2685745"/>
          </a:xfrm>
        </p:spPr>
        <p:txBody>
          <a:bodyPr/>
          <a:lstStyle>
            <a:lvl1pPr marL="228566" indent="-228566">
              <a:spcBef>
                <a:spcPts val="1173"/>
              </a:spcBef>
              <a:defRPr sz="2548">
                <a:latin typeface="+mn-lt"/>
              </a:defRPr>
            </a:lvl1pPr>
            <a:lvl2pPr marL="676366" indent="-228566">
              <a:spcBef>
                <a:spcPts val="1173"/>
              </a:spcBef>
              <a:buSzPct val="100000"/>
              <a:buFont typeface="Segoe UI" pitchFamily="34" charset="0"/>
              <a:buChar char="‐"/>
              <a:defRPr/>
            </a:lvl2pPr>
            <a:lvl3pPr marL="1124167" indent="-228566">
              <a:spcBef>
                <a:spcPts val="1173"/>
              </a:spcBef>
              <a:buFont typeface="Wingdings" pitchFamily="2" charset="2"/>
              <a:buChar char="§"/>
              <a:defRPr/>
            </a:lvl3pPr>
            <a:lvl4pPr marL="1567303" indent="-335850">
              <a:spcBef>
                <a:spcPts val="1173"/>
              </a:spcBef>
              <a:buFont typeface="+mj-lt"/>
              <a:buAutoNum type="arabicPeriod"/>
              <a:defRPr/>
            </a:lvl4pPr>
            <a:lvl5pPr marL="1906263" indent="-335850">
              <a:spcBef>
                <a:spcPts val="1173"/>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65856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4"/>
            <a:ext cx="11151918"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4"/>
            <a:ext cx="11151918" cy="21846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49563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4"/>
            <a:ext cx="11151918"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4"/>
            <a:ext cx="11151918" cy="1125285"/>
          </a:xfrm>
        </p:spPr>
        <p:txBody>
          <a:bodyPr/>
          <a:lstStyle>
            <a:lvl1pPr marL="0" indent="0">
              <a:spcBef>
                <a:spcPts val="0"/>
              </a:spcBef>
              <a:spcAft>
                <a:spcPts val="900"/>
              </a:spcAft>
              <a:buNone/>
              <a:defRPr sz="3999" spc="-100" baseline="0">
                <a:latin typeface="Segoe UI Light" pitchFamily="34" charset="0"/>
              </a:defRPr>
            </a:lvl1pPr>
            <a:lvl2pPr marL="0" indent="0">
              <a:spcBef>
                <a:spcPts val="0"/>
              </a:spcBef>
              <a:spcAft>
                <a:spcPts val="400"/>
              </a:spcAft>
              <a:buNone/>
              <a:defRPr sz="1999" spc="-51"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400"/>
              </a:spcAft>
              <a:buNone/>
              <a:defRPr sz="1999"/>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9091861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Slide 4 ">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12192000" cy="6858000"/>
          </a:xfrm>
          <a:prstGeom prst="rect">
            <a:avLst/>
          </a:prstGeom>
          <a:gradFill flip="none" rotWithShape="1">
            <a:gsLst>
              <a:gs pos="0">
                <a:srgbClr val="000000">
                  <a:alpha val="60000"/>
                </a:srgbClr>
              </a:gs>
              <a:gs pos="18000">
                <a:srgbClr val="000000">
                  <a:alpha val="25000"/>
                </a:srgbClr>
              </a:gs>
              <a:gs pos="43000">
                <a:srgbClr val="000000">
                  <a:alpha val="0"/>
                </a:srgbClr>
              </a:gs>
            </a:gsLst>
            <a:lin ang="27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88" rIns="0" bIns="45688" numCol="1" rtlCol="0" anchor="ctr" anchorCtr="0" compatLnSpc="1">
            <a:prstTxWarp prst="textNoShape">
              <a:avLst/>
            </a:prstTxWarp>
          </a:bodyPr>
          <a:lstStyle/>
          <a:p>
            <a:pPr marL="0" marR="0" lvl="0" indent="0" algn="ctr" defTabSz="913301"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p:cNvSpPr/>
          <p:nvPr userDrawn="1"/>
        </p:nvSpPr>
        <p:spPr bwMode="gray">
          <a:xfrm>
            <a:off x="269306" y="1187627"/>
            <a:ext cx="7171399" cy="2688085"/>
          </a:xfrm>
          <a:prstGeom prst="rect">
            <a:avLst/>
          </a:prstGeom>
          <a:solidFill>
            <a:schemeClr val="accent1">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1" tIns="143330" rIns="179161" bIns="143330" numCol="1" spcCol="0" rtlCol="0" fromWordArt="0" anchor="t" anchorCtr="0" forceAA="0" compatLnSpc="1">
            <a:prstTxWarp prst="textNoShape">
              <a:avLst/>
            </a:prstTxWarp>
            <a:noAutofit/>
          </a:bodyPr>
          <a:lstStyle/>
          <a:p>
            <a:pPr marL="0" marR="0" lvl="0" indent="0" algn="ctr" defTabSz="91330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9243" y="1187607"/>
            <a:ext cx="7171399" cy="2689656"/>
          </a:xfrm>
          <a:noFill/>
        </p:spPr>
        <p:txBody>
          <a:bodyPr lIns="146304" tIns="91440" rIns="146304" bIns="91440" anchor="t" anchorCtr="0"/>
          <a:lstStyle>
            <a:lvl1pPr>
              <a:defRPr sz="6465"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177" y="2107561"/>
            <a:ext cx="7171399" cy="1794661"/>
          </a:xfrm>
          <a:noFill/>
        </p:spPr>
        <p:txBody>
          <a:bodyPr lIns="182880" tIns="146304" rIns="182880" bIns="146304">
            <a:noAutofit/>
          </a:bodyPr>
          <a:lstStyle>
            <a:lvl1pPr marL="0" indent="0">
              <a:spcBef>
                <a:spcPts val="0"/>
              </a:spcBef>
              <a:buNone/>
              <a:defRPr sz="3525"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9899287" y="470067"/>
            <a:ext cx="1844505" cy="397334"/>
          </a:xfrm>
          <a:prstGeom prst="rect">
            <a:avLst/>
          </a:prstGeom>
        </p:spPr>
      </p:pic>
      <p:sp>
        <p:nvSpPr>
          <p:cNvPr id="3" name="Text Placeholder 2"/>
          <p:cNvSpPr>
            <a:spLocks noGrp="1"/>
          </p:cNvSpPr>
          <p:nvPr>
            <p:ph type="body" sz="quarter" idx="13" hasCustomPrompt="1"/>
          </p:nvPr>
        </p:nvSpPr>
        <p:spPr>
          <a:xfrm>
            <a:off x="269239" y="360430"/>
            <a:ext cx="2689274" cy="506972"/>
          </a:xfrm>
        </p:spPr>
        <p:txBody>
          <a:bodyPr/>
          <a:lstStyle>
            <a:lvl1pPr marL="0" indent="0">
              <a:buNone/>
              <a:defRPr sz="2352">
                <a:gradFill>
                  <a:gsLst>
                    <a:gs pos="5419">
                      <a:srgbClr val="FFFFFF"/>
                    </a:gs>
                    <a:gs pos="100000">
                      <a:srgbClr val="FFFFFF"/>
                    </a:gs>
                  </a:gsLst>
                  <a:lin ang="5400000" scaled="0"/>
                </a:gradFill>
              </a:defRPr>
            </a:lvl1pPr>
          </a:lstStyle>
          <a:p>
            <a:pPr lvl="0"/>
            <a:r>
              <a:rPr lang="en-US" dirty="0"/>
              <a:t>Session Code</a:t>
            </a:r>
          </a:p>
        </p:txBody>
      </p:sp>
    </p:spTree>
    <p:extLst>
      <p:ext uri="{BB962C8B-B14F-4D97-AF65-F5344CB8AC3E}">
        <p14:creationId xmlns:p14="http://schemas.microsoft.com/office/powerpoint/2010/main" val="257343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15:clr>
            <a:srgbClr val="FBAE40"/>
          </p15:clr>
        </p15:guide>
        <p15:guide id="5" pos="7546">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1" y="6477875"/>
            <a:ext cx="8381999" cy="380127"/>
          </a:xfrm>
          <a:prstGeom prst="rect">
            <a:avLst/>
          </a:prstGeom>
        </p:spPr>
        <p:txBody>
          <a:bodyPr lIns="93278" tIns="46639" rIns="93278" bIns="46639"/>
          <a:lstStyle/>
          <a:p>
            <a:pPr defTabSz="913743"/>
            <a:endParaRPr lang="en-US" sz="1799" dirty="0">
              <a:solidFill>
                <a:srgbClr val="000000"/>
              </a:solidFill>
            </a:endParaRPr>
          </a:p>
        </p:txBody>
      </p:sp>
      <p:sp>
        <p:nvSpPr>
          <p:cNvPr id="5" name="Slide Number Placeholder 4"/>
          <p:cNvSpPr>
            <a:spLocks noGrp="1"/>
          </p:cNvSpPr>
          <p:nvPr>
            <p:ph type="sldNum" sz="quarter" idx="12"/>
          </p:nvPr>
        </p:nvSpPr>
        <p:spPr>
          <a:xfrm>
            <a:off x="11430001" y="6478589"/>
            <a:ext cx="761998" cy="379413"/>
          </a:xfrm>
          <a:prstGeom prst="rect">
            <a:avLst/>
          </a:prstGeom>
        </p:spPr>
        <p:txBody>
          <a:bodyPr lIns="93278" tIns="46639" rIns="93278" bIns="46639"/>
          <a:lstStyle/>
          <a:p>
            <a:pPr defTabSz="913743"/>
            <a:fld id="{6A4C1A4A-E5E6-4CC1-B72C-A20A4EB3E2D2}" type="slidenum">
              <a:rPr lang="en-US" sz="1799" smtClean="0">
                <a:solidFill>
                  <a:srgbClr val="000000"/>
                </a:solidFill>
              </a:rPr>
              <a:pPr defTabSz="913743"/>
              <a:t>‹#›</a:t>
            </a:fld>
            <a:endParaRPr lang="en-US" sz="1799" dirty="0">
              <a:solidFill>
                <a:srgbClr val="000000"/>
              </a:solidFill>
            </a:endParaRPr>
          </a:p>
        </p:txBody>
      </p:sp>
      <p:sp>
        <p:nvSpPr>
          <p:cNvPr id="6" name="Text Placeholder 5"/>
          <p:cNvSpPr>
            <a:spLocks noGrp="1"/>
          </p:cNvSpPr>
          <p:nvPr>
            <p:ph type="body" sz="quarter" idx="13" hasCustomPrompt="1"/>
          </p:nvPr>
        </p:nvSpPr>
        <p:spPr>
          <a:xfrm>
            <a:off x="2" y="573606"/>
            <a:ext cx="12192000" cy="373063"/>
          </a:xfrm>
          <a:prstGeom prst="rect">
            <a:avLst/>
          </a:prstGeom>
        </p:spPr>
        <p:txBody>
          <a:bodyPr lIns="388549" tIns="54397" rIns="54397" bIns="54397">
            <a:noAutofit/>
          </a:bodyPr>
          <a:lstStyle>
            <a:lvl1pPr marL="0" indent="0">
              <a:buNone/>
              <a:defRPr sz="2842">
                <a:latin typeface="Segoe UI Light" pitchFamily="34" charset="0"/>
              </a:defRPr>
            </a:lvl1pPr>
            <a:lvl2pPr marL="281483" indent="0">
              <a:buNone/>
              <a:defRPr/>
            </a:lvl2pPr>
            <a:lvl3pPr marL="588075" indent="0">
              <a:buNone/>
              <a:defRPr/>
            </a:lvl3pPr>
            <a:lvl4pPr marL="869558" indent="0">
              <a:buNone/>
              <a:defRPr/>
            </a:lvl4pPr>
            <a:lvl5pPr marL="1104786" indent="0">
              <a:buNone/>
              <a:defRPr/>
            </a:lvl5pPr>
          </a:lstStyle>
          <a:p>
            <a:pPr lvl="0"/>
            <a:r>
              <a:rPr lang="en-US" dirty="0"/>
              <a:t>Click to add subtitle</a:t>
            </a:r>
          </a:p>
        </p:txBody>
      </p:sp>
    </p:spTree>
    <p:extLst>
      <p:ext uri="{BB962C8B-B14F-4D97-AF65-F5344CB8AC3E}">
        <p14:creationId xmlns:p14="http://schemas.microsoft.com/office/powerpoint/2010/main" val="286785601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4"/>
            </a:lvl1pPr>
          </a:lstStyle>
          <a:p>
            <a:r>
              <a:rPr lang="en-US" dirty="0"/>
              <a:t>Click to edit Master title style</a:t>
            </a:r>
          </a:p>
        </p:txBody>
      </p:sp>
    </p:spTree>
    <p:extLst>
      <p:ext uri="{BB962C8B-B14F-4D97-AF65-F5344CB8AC3E}">
        <p14:creationId xmlns:p14="http://schemas.microsoft.com/office/powerpoint/2010/main" val="2116163856"/>
      </p:ext>
    </p:extLst>
  </p:cSld>
  <p:clrMapOvr>
    <a:masterClrMapping/>
  </p:clrMapOvr>
  <p:transition spd="slow">
    <p:wipe dir="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General content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1219200"/>
            <a:ext cx="3657601" cy="2438400"/>
          </a:xfrm>
          <a:solidFill>
            <a:schemeClr val="accent1"/>
          </a:solidFill>
        </p:spPr>
        <p:txBody>
          <a:bodyPr rIns="91440">
            <a:normAutofit/>
          </a:bodyPr>
          <a:lstStyle>
            <a:lvl1pPr>
              <a:defRPr sz="3198"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304803" y="6356360"/>
            <a:ext cx="2844800" cy="365125"/>
          </a:xfrm>
          <a:prstGeom prst="rect">
            <a:avLst/>
          </a:prstGeom>
        </p:spPr>
        <p:txBody>
          <a:bodyPr/>
          <a:lstStyle>
            <a:lvl1pPr>
              <a:defRPr>
                <a:latin typeface="+mn-lt"/>
              </a:defRPr>
            </a:lvl1pPr>
          </a:lstStyle>
          <a:p>
            <a:pPr defTabSz="1087152"/>
            <a:fld id="{123B3C4D-28DA-45FA-B5D3-0347C847ACC3}" type="datetime1">
              <a:rPr lang="en-US" sz="2200" smtClean="0">
                <a:solidFill>
                  <a:srgbClr val="FFFFFF">
                    <a:tint val="75000"/>
                  </a:srgbClr>
                </a:solidFill>
              </a:rPr>
              <a:pPr defTabSz="1087152"/>
              <a:t>7/10/2018</a:t>
            </a:fld>
            <a:endParaRPr lang="en-US" sz="2200" dirty="0">
              <a:solidFill>
                <a:srgbClr val="FFFFFF">
                  <a:tint val="75000"/>
                </a:srgbClr>
              </a:solidFill>
            </a:endParaRPr>
          </a:p>
        </p:txBody>
      </p:sp>
      <p:sp>
        <p:nvSpPr>
          <p:cNvPr id="4" name="Slide Number Placeholder 3"/>
          <p:cNvSpPr>
            <a:spLocks noGrp="1"/>
          </p:cNvSpPr>
          <p:nvPr>
            <p:ph type="sldNum" sz="quarter" idx="11"/>
          </p:nvPr>
        </p:nvSpPr>
        <p:spPr>
          <a:xfrm>
            <a:off x="9042400" y="6356360"/>
            <a:ext cx="2844800" cy="365125"/>
          </a:xfrm>
          <a:prstGeom prst="rect">
            <a:avLst/>
          </a:prstGeom>
        </p:spPr>
        <p:txBody>
          <a:bodyPr/>
          <a:lstStyle>
            <a:lvl1pPr>
              <a:defRPr>
                <a:latin typeface="+mn-lt"/>
              </a:defRPr>
            </a:lvl1pPr>
          </a:lstStyle>
          <a:p>
            <a:pPr defTabSz="913743"/>
            <a:fld id="{74A398B2-5A34-1A4A-811E-F4027282568C}" type="slidenum">
              <a:rPr lang="en-US" sz="1799" smtClean="0">
                <a:solidFill>
                  <a:srgbClr val="FFFFFF">
                    <a:tint val="75000"/>
                  </a:srgbClr>
                </a:solidFill>
              </a:rPr>
              <a:pPr defTabSz="913743"/>
              <a:t>‹#›</a:t>
            </a:fld>
            <a:endParaRPr lang="en-US" sz="1799" dirty="0">
              <a:solidFill>
                <a:srgbClr val="FFFFFF">
                  <a:tint val="75000"/>
                </a:srgbClr>
              </a:solidFill>
            </a:endParaRPr>
          </a:p>
        </p:txBody>
      </p:sp>
      <p:sp>
        <p:nvSpPr>
          <p:cNvPr id="14" name="Content Placeholder 13"/>
          <p:cNvSpPr>
            <a:spLocks noGrp="1"/>
          </p:cNvSpPr>
          <p:nvPr>
            <p:ph sz="quarter" idx="13" hasCustomPrompt="1"/>
          </p:nvPr>
        </p:nvSpPr>
        <p:spPr>
          <a:xfrm>
            <a:off x="4876802" y="1219200"/>
            <a:ext cx="7315200" cy="784702"/>
          </a:xfrm>
          <a:prstGeom prst="rect">
            <a:avLst/>
          </a:prstGeom>
        </p:spPr>
        <p:txBody>
          <a:bodyPr vert="horz" lIns="182880" tIns="137160"/>
          <a:lstStyle>
            <a:lvl1pPr marL="0" indent="0">
              <a:spcBef>
                <a:spcPts val="400"/>
              </a:spcBef>
              <a:buFontTx/>
              <a:buNone/>
              <a:defRPr sz="3998" baseline="0">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3016425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762001" y="1524000"/>
            <a:ext cx="106680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8105"/>
            <a:endParaRPr lang="en-US" dirty="0">
              <a:solidFill>
                <a:srgbClr val="505050"/>
              </a:solidFill>
            </a:endParaRPr>
          </a:p>
        </p:txBody>
      </p:sp>
    </p:spTree>
    <p:extLst>
      <p:ext uri="{BB962C8B-B14F-4D97-AF65-F5344CB8AC3E}">
        <p14:creationId xmlns:p14="http://schemas.microsoft.com/office/powerpoint/2010/main" val="2507018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519249" y="1230461"/>
            <a:ext cx="5487830" cy="527342"/>
          </a:xfrm>
        </p:spPr>
        <p:txBody>
          <a:bodyPr anchor="b"/>
          <a:lstStyle>
            <a:lvl1pPr marL="0" indent="0">
              <a:lnSpc>
                <a:spcPct val="90000"/>
              </a:lnSpc>
              <a:spcBef>
                <a:spcPts val="0"/>
              </a:spcBef>
              <a:buNone/>
              <a:defRPr sz="2499" b="1"/>
            </a:lvl1pPr>
            <a:lvl2pPr marL="456782" indent="0">
              <a:buNone/>
              <a:defRPr sz="1999" b="1"/>
            </a:lvl2pPr>
            <a:lvl3pPr marL="913562" indent="0">
              <a:buNone/>
              <a:defRPr sz="1799" b="1"/>
            </a:lvl3pPr>
            <a:lvl4pPr marL="1370345" indent="0">
              <a:buNone/>
              <a:defRPr sz="1600" b="1"/>
            </a:lvl4pPr>
            <a:lvl5pPr marL="1827126" indent="0">
              <a:buNone/>
              <a:defRPr sz="1600" b="1"/>
            </a:lvl5pPr>
            <a:lvl6pPr marL="2283906" indent="0">
              <a:buNone/>
              <a:defRPr sz="1600" b="1"/>
            </a:lvl6pPr>
            <a:lvl7pPr marL="2740686" indent="0">
              <a:buNone/>
              <a:defRPr sz="1600" b="1"/>
            </a:lvl7pPr>
            <a:lvl8pPr marL="3197468" indent="0">
              <a:buNone/>
              <a:defRPr sz="1600" b="1"/>
            </a:lvl8pPr>
            <a:lvl9pPr marL="365425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08001" y="2133604"/>
            <a:ext cx="5486400" cy="1718449"/>
          </a:xfrm>
        </p:spPr>
        <p:txBody>
          <a:bodyPr/>
          <a:lstStyle>
            <a:lvl1pPr marL="281524" indent="-281524">
              <a:defRPr sz="2299"/>
            </a:lvl1pPr>
            <a:lvl2pPr marL="561725" indent="-265663">
              <a:defRPr sz="1999"/>
            </a:lvl2pPr>
            <a:lvl3pPr marL="812850" indent="-243193">
              <a:defRPr sz="1799"/>
            </a:lvl3pPr>
            <a:lvl4pPr marL="1049434" indent="-228655">
              <a:defRPr sz="1699"/>
            </a:lvl4pPr>
            <a:lvl5pPr marL="1278089" indent="-206186">
              <a:defRPr sz="16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83335" y="1230461"/>
            <a:ext cx="5487830" cy="527342"/>
          </a:xfrm>
        </p:spPr>
        <p:txBody>
          <a:bodyPr anchor="b"/>
          <a:lstStyle>
            <a:lvl1pPr marL="0" indent="0">
              <a:lnSpc>
                <a:spcPct val="90000"/>
              </a:lnSpc>
              <a:spcBef>
                <a:spcPts val="0"/>
              </a:spcBef>
              <a:buNone/>
              <a:defRPr sz="2499" b="1"/>
            </a:lvl1pPr>
            <a:lvl2pPr marL="456782" indent="0">
              <a:buNone/>
              <a:defRPr sz="1999" b="1"/>
            </a:lvl2pPr>
            <a:lvl3pPr marL="913562" indent="0">
              <a:buNone/>
              <a:defRPr sz="1799" b="1"/>
            </a:lvl3pPr>
            <a:lvl4pPr marL="1370345" indent="0">
              <a:buNone/>
              <a:defRPr sz="1600" b="1"/>
            </a:lvl4pPr>
            <a:lvl5pPr marL="1827126" indent="0">
              <a:buNone/>
              <a:defRPr sz="1600" b="1"/>
            </a:lvl5pPr>
            <a:lvl6pPr marL="2283906" indent="0">
              <a:buNone/>
              <a:defRPr sz="1600" b="1"/>
            </a:lvl6pPr>
            <a:lvl7pPr marL="2740686" indent="0">
              <a:buNone/>
              <a:defRPr sz="1600" b="1"/>
            </a:lvl7pPr>
            <a:lvl8pPr marL="3197468" indent="0">
              <a:buNone/>
              <a:defRPr sz="1600" b="1"/>
            </a:lvl8pPr>
            <a:lvl9pPr marL="365425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83335" y="2133606"/>
            <a:ext cx="5487830" cy="1718449"/>
          </a:xfrm>
        </p:spPr>
        <p:txBody>
          <a:bodyPr/>
          <a:lstStyle>
            <a:lvl1pPr marL="296061" indent="-296061">
              <a:defRPr sz="2299"/>
            </a:lvl1pPr>
            <a:lvl2pPr marL="569655" indent="-273593">
              <a:defRPr sz="1999"/>
            </a:lvl2pPr>
            <a:lvl3pPr marL="820781" indent="-244516">
              <a:defRPr sz="1799"/>
            </a:lvl3pPr>
            <a:lvl4pPr marL="1049434" indent="-236585">
              <a:defRPr sz="1699"/>
            </a:lvl4pPr>
            <a:lvl5pPr marL="1278089" indent="-220724">
              <a:defRPr sz="1699"/>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139659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205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itle 1"/>
          <p:cNvSpPr>
            <a:spLocks noGrp="1"/>
          </p:cNvSpPr>
          <p:nvPr>
            <p:ph type="ctrTitle" hasCustomPrompt="1"/>
          </p:nvPr>
        </p:nvSpPr>
        <p:spPr>
          <a:xfrm>
            <a:off x="269240" y="2100817"/>
            <a:ext cx="11007661" cy="1686801"/>
          </a:xfrm>
        </p:spPr>
        <p:txBody>
          <a:bodyPr/>
          <a:lstStyle>
            <a:lvl1pPr>
              <a:defRPr sz="5880">
                <a:solidFill>
                  <a:schemeClr val="bg1"/>
                </a:solidFill>
              </a:defRPr>
            </a:lvl1pPr>
          </a:lstStyle>
          <a:p>
            <a:r>
              <a:rPr lang="en-US"/>
              <a:t>Headline here</a:t>
            </a:r>
          </a:p>
        </p:txBody>
      </p:sp>
      <p:sp>
        <p:nvSpPr>
          <p:cNvPr id="3" name="Subtitle 2"/>
          <p:cNvSpPr>
            <a:spLocks noGrp="1"/>
          </p:cNvSpPr>
          <p:nvPr>
            <p:ph type="subTitle" idx="1" hasCustomPrompt="1"/>
          </p:nvPr>
        </p:nvSpPr>
        <p:spPr>
          <a:xfrm>
            <a:off x="269303" y="3877277"/>
            <a:ext cx="8534712" cy="1034782"/>
          </a:xfrm>
        </p:spPr>
        <p:txBody>
          <a:bodyPr/>
          <a:lstStyle>
            <a:lvl1pPr marL="0" indent="0" algn="l">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a:t>Speaker Name</a:t>
            </a:r>
            <a:br>
              <a:rPr lang="en-US"/>
            </a:br>
            <a:r>
              <a:rPr lang="en-US"/>
              <a:t>Date</a:t>
            </a:r>
          </a:p>
        </p:txBody>
      </p:sp>
      <p:pic>
        <p:nvPicPr>
          <p:cNvPr id="6" name="Picture 1560"/>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l="9693" t="24114" r="9693" b="24114"/>
          <a:stretch/>
        </p:blipFill>
        <p:spPr bwMode="auto">
          <a:xfrm>
            <a:off x="262249" y="249821"/>
            <a:ext cx="1327505" cy="31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8330900"/>
      </p:ext>
    </p:extLst>
  </p:cSld>
  <p:clrMapOvr>
    <a:masterClrMapping/>
  </p:clrMapOvr>
  <p:transition spd="med">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4_Title Slide Part 2">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b="-1"/>
          <a:stretch/>
        </p:blipFill>
        <p:spPr>
          <a:xfrm>
            <a:off x="1" y="1"/>
            <a:ext cx="12192000" cy="6858623"/>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307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9" y="1558"/>
                        <a:ext cx="1555" cy="1556"/>
                      </a:xfrm>
                      <a:prstGeom prst="rect">
                        <a:avLst/>
                      </a:prstGeom>
                    </p:spPr>
                  </p:pic>
                </p:oleObj>
              </mc:Fallback>
            </mc:AlternateContent>
          </a:graphicData>
        </a:graphic>
      </p:graphicFrame>
      <p:sp>
        <p:nvSpPr>
          <p:cNvPr id="9" name="Rectangle 29"/>
          <p:cNvSpPr/>
          <p:nvPr userDrawn="1"/>
        </p:nvSpPr>
        <p:spPr bwMode="auto">
          <a:xfrm>
            <a:off x="-4667" y="0"/>
            <a:ext cx="5390508" cy="6858000"/>
          </a:xfrm>
          <a:prstGeom prst="rect">
            <a:avLst/>
          </a:prstGeom>
          <a:gradFill flip="none" rotWithShape="1">
            <a:gsLst>
              <a:gs pos="0">
                <a:schemeClr val="bg1">
                  <a:lumMod val="95000"/>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69242" y="2100817"/>
            <a:ext cx="6053553" cy="1686801"/>
          </a:xfrm>
        </p:spPr>
        <p:txBody>
          <a:bodyPr/>
          <a:lstStyle>
            <a:lvl1pPr>
              <a:defRPr sz="3919" baseline="0">
                <a:solidFill>
                  <a:schemeClr val="tx1"/>
                </a:solidFill>
              </a:defRPr>
            </a:lvl1pPr>
          </a:lstStyle>
          <a:p>
            <a:r>
              <a:rPr lang="en-US" dirty="0" err="1"/>
              <a:t>Lorem</a:t>
            </a:r>
            <a:r>
              <a:rPr lang="en-US" dirty="0"/>
              <a:t> </a:t>
            </a:r>
            <a:r>
              <a:rPr lang="en-US" dirty="0" err="1"/>
              <a:t>ipsum</a:t>
            </a:r>
            <a:r>
              <a:rPr lang="en-US" dirty="0"/>
              <a:t> dolor </a:t>
            </a:r>
            <a:r>
              <a:rPr lang="en-US" dirty="0" err="1"/>
              <a:t>amet</a:t>
            </a:r>
            <a:endParaRPr lang="en-US" dirty="0"/>
          </a:p>
        </p:txBody>
      </p:sp>
      <p:sp>
        <p:nvSpPr>
          <p:cNvPr id="3" name="Subtitle 2"/>
          <p:cNvSpPr>
            <a:spLocks noGrp="1"/>
          </p:cNvSpPr>
          <p:nvPr>
            <p:ph type="subTitle" idx="1" hasCustomPrompt="1"/>
          </p:nvPr>
        </p:nvSpPr>
        <p:spPr>
          <a:xfrm>
            <a:off x="269302" y="3877277"/>
            <a:ext cx="6053480" cy="1034782"/>
          </a:xfrm>
        </p:spPr>
        <p:txBody>
          <a:bodyPr/>
          <a:lstStyle>
            <a:lvl1pPr marL="0" indent="0" algn="l">
              <a:buNone/>
              <a:defRPr sz="2156">
                <a:solidFill>
                  <a:schemeClr val="tx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dirty="0"/>
              <a:t>Speaker Name</a:t>
            </a:r>
            <a:br>
              <a:rPr lang="en-US" dirty="0"/>
            </a:br>
            <a:r>
              <a:rPr lang="en-US" dirty="0"/>
              <a:t>Date</a:t>
            </a:r>
          </a:p>
        </p:txBody>
      </p:sp>
      <p:pic>
        <p:nvPicPr>
          <p:cNvPr id="11" name="Picture 1560"/>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9693" t="24114" r="9693" b="24114"/>
          <a:stretch/>
        </p:blipFill>
        <p:spPr bwMode="auto">
          <a:xfrm>
            <a:off x="262249" y="249821"/>
            <a:ext cx="1327505" cy="31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4785722"/>
      </p:ext>
    </p:extLst>
  </p:cSld>
  <p:clrMapOvr>
    <a:masterClrMapping/>
  </p:clrMapOvr>
  <p:transition spd="med">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410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2" y="2100817"/>
            <a:ext cx="11007661" cy="1686801"/>
          </a:xfrm>
        </p:spPr>
        <p:txBody>
          <a:bodyPr/>
          <a:lstStyle>
            <a:lvl1pPr>
              <a:defRPr sz="5880">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85671103"/>
      </p:ext>
    </p:extLst>
  </p:cSld>
  <p:clrMapOvr>
    <a:masterClrMapping/>
  </p:clrMapOvr>
  <p:transition spd="med">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512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7"/>
            <a:ext cx="11007661" cy="1686801"/>
          </a:xfrm>
        </p:spPr>
        <p:txBody>
          <a:bodyPr/>
          <a:lstStyle>
            <a:lvl1pPr>
              <a:defRPr sz="5880">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578717226"/>
      </p:ext>
    </p:extLst>
  </p:cSld>
  <p:clrMapOvr>
    <a:masterClrMapping/>
  </p:clrMapOvr>
  <p:transition spd="med">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614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7"/>
            <a:ext cx="11007661" cy="1686801"/>
          </a:xfrm>
        </p:spPr>
        <p:txBody>
          <a:bodyPr/>
          <a:lstStyle>
            <a:lvl1pPr>
              <a:defRPr sz="5880">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895549221"/>
      </p:ext>
    </p:extLst>
  </p:cSld>
  <p:clrMapOvr>
    <a:masterClrMapping/>
  </p:clrMapOvr>
  <p:transition spd="med">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71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7"/>
            <a:ext cx="11007661" cy="1686801"/>
          </a:xfrm>
        </p:spPr>
        <p:txBody>
          <a:bodyPr/>
          <a:lstStyle>
            <a:lvl1pPr>
              <a:defRPr sz="5880">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224101492"/>
      </p:ext>
    </p:extLst>
  </p:cSld>
  <p:clrMapOvr>
    <a:masterClrMapping/>
  </p:clrMapOvr>
  <p:transition spd="med">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819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7"/>
            <a:ext cx="11007661" cy="1686801"/>
          </a:xfrm>
        </p:spPr>
        <p:txBody>
          <a:bodyPr/>
          <a:lstStyle>
            <a:lvl1pPr>
              <a:defRPr sz="5880">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474589231"/>
      </p:ext>
    </p:extLst>
  </p:cSld>
  <p:clrMapOvr>
    <a:masterClrMapping/>
  </p:clrMapOvr>
  <p:transition spd="med">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922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2" y="2100817"/>
            <a:ext cx="11007661" cy="1686801"/>
          </a:xfrm>
        </p:spPr>
        <p:txBody>
          <a:bodyPr/>
          <a:lstStyle>
            <a:lvl1pPr>
              <a:defRPr sz="5880">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7"/>
            <a:ext cx="10989732" cy="1034782"/>
          </a:xfrm>
        </p:spPr>
        <p:txBody>
          <a:bodyPr/>
          <a:lstStyle>
            <a:lvl1pPr marL="0" indent="0" algn="l">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30546919"/>
      </p:ext>
    </p:extLst>
  </p:cSld>
  <p:clrMapOvr>
    <a:masterClrMapping/>
  </p:clrMapOvr>
  <p:transition spd="med">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1" y="0"/>
            <a:ext cx="12192000" cy="6858000"/>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10244"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9" y="1558"/>
                        <a:ext cx="1555" cy="1556"/>
                      </a:xfrm>
                      <a:prstGeom prst="rect">
                        <a:avLst/>
                      </a:prstGeom>
                    </p:spPr>
                  </p:pic>
                </p:oleObj>
              </mc:Fallback>
            </mc:AlternateContent>
          </a:graphicData>
        </a:graphic>
      </p:graphicFrame>
      <p:sp>
        <p:nvSpPr>
          <p:cNvPr id="7" name="Rectangle 6"/>
          <p:cNvSpPr/>
          <p:nvPr userDrawn="1"/>
        </p:nvSpPr>
        <p:spPr bwMode="auto">
          <a:xfrm>
            <a:off x="269239"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80">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4"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a:t>Speaker Name</a:t>
            </a:r>
            <a:br>
              <a:rPr lang="en-US"/>
            </a:br>
            <a:r>
              <a:rPr lang="en-US"/>
              <a:t>Date</a:t>
            </a:r>
          </a:p>
        </p:txBody>
      </p:sp>
      <p:pic>
        <p:nvPicPr>
          <p:cNvPr id="10" name="Picture 1560"/>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9693" t="24114" r="9693" b="24114"/>
          <a:stretch/>
        </p:blipFill>
        <p:spPr bwMode="auto">
          <a:xfrm>
            <a:off x="436820" y="448860"/>
            <a:ext cx="1327505" cy="31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3931"/>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defTabSz="1088105"/>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1088105"/>
            <a:fld id="{6A4C1A4A-E5E6-4CC1-B72C-A20A4EB3E2D2}" type="slidenum">
              <a:rPr lang="en-US" smtClean="0">
                <a:solidFill>
                  <a:srgbClr val="505050"/>
                </a:solidFill>
              </a:rPr>
              <a:pPr defTabSz="1088105"/>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368963382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title" preserve="1">
  <p:cSld name="6_Red Tile 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0"/>
            <a:ext cx="12192000" cy="6865702"/>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11268"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9" y="1558"/>
                        <a:ext cx="1555" cy="1556"/>
                      </a:xfrm>
                      <a:prstGeom prst="rect">
                        <a:avLst/>
                      </a:prstGeom>
                    </p:spPr>
                  </p:pic>
                </p:oleObj>
              </mc:Fallback>
            </mc:AlternateContent>
          </a:graphicData>
        </a:graphic>
      </p:graphicFrame>
      <p:sp>
        <p:nvSpPr>
          <p:cNvPr id="7" name="Rectangle 6"/>
          <p:cNvSpPr/>
          <p:nvPr userDrawn="1"/>
        </p:nvSpPr>
        <p:spPr bwMode="auto">
          <a:xfrm>
            <a:off x="269239"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80">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4"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a:t>Speaker Name</a:t>
            </a:r>
            <a:br>
              <a:rPr lang="en-US"/>
            </a:br>
            <a:r>
              <a:rPr lang="en-US"/>
              <a:t>Date</a:t>
            </a:r>
          </a:p>
        </p:txBody>
      </p:sp>
      <p:pic>
        <p:nvPicPr>
          <p:cNvPr id="9" name="Picture 1560"/>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9693" t="24114" r="9693" b="24114"/>
          <a:stretch/>
        </p:blipFill>
        <p:spPr bwMode="auto">
          <a:xfrm>
            <a:off x="436820" y="448860"/>
            <a:ext cx="1327505" cy="31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8621761"/>
      </p:ext>
    </p:extLst>
  </p:cSld>
  <p:clrMapOvr>
    <a:masterClrMapping/>
  </p:clrMapOvr>
  <p:transition spd="med">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4" cstate="screen">
            <a:extLst>
              <a:ext uri="{28A0092B-C50C-407E-A947-70E740481C1C}">
                <a14:useLocalDpi xmlns:a14="http://schemas.microsoft.com/office/drawing/2010/main"/>
              </a:ext>
            </a:extLst>
          </a:blip>
          <a:srcRect r="-193"/>
          <a:stretch/>
        </p:blipFill>
        <p:spPr>
          <a:xfrm flipH="1">
            <a:off x="-23590" y="1"/>
            <a:ext cx="12215591" cy="6878987"/>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12292"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9" y="1558"/>
                        <a:ext cx="1555" cy="1556"/>
                      </a:xfrm>
                      <a:prstGeom prst="rect">
                        <a:avLst/>
                      </a:prstGeom>
                    </p:spPr>
                  </p:pic>
                </p:oleObj>
              </mc:Fallback>
            </mc:AlternateContent>
          </a:graphicData>
        </a:graphic>
      </p:graphicFrame>
      <p:sp>
        <p:nvSpPr>
          <p:cNvPr id="7" name="Rectangle 6"/>
          <p:cNvSpPr/>
          <p:nvPr userDrawn="1"/>
        </p:nvSpPr>
        <p:spPr bwMode="auto">
          <a:xfrm>
            <a:off x="269239"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80">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4"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a:t>Speaker Name</a:t>
            </a:r>
            <a:br>
              <a:rPr lang="en-US"/>
            </a:br>
            <a:r>
              <a:rPr lang="en-US"/>
              <a:t>Date</a:t>
            </a:r>
          </a:p>
        </p:txBody>
      </p:sp>
      <p:pic>
        <p:nvPicPr>
          <p:cNvPr id="9" name="Picture 1560"/>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9693" t="24114" r="9693" b="24114"/>
          <a:stretch/>
        </p:blipFill>
        <p:spPr bwMode="auto">
          <a:xfrm>
            <a:off x="436820" y="448860"/>
            <a:ext cx="1327505" cy="31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3167163"/>
      </p:ext>
    </p:extLst>
  </p:cSld>
  <p:clrMapOvr>
    <a:masterClrMapping/>
  </p:clrMapOvr>
  <p:transition spd="med">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2" y="0"/>
            <a:ext cx="12191999" cy="6858000"/>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13316"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9" y="1558"/>
                        <a:ext cx="1555" cy="1556"/>
                      </a:xfrm>
                      <a:prstGeom prst="rect">
                        <a:avLst/>
                      </a:prstGeom>
                    </p:spPr>
                  </p:pic>
                </p:oleObj>
              </mc:Fallback>
            </mc:AlternateContent>
          </a:graphicData>
        </a:graphic>
      </p:graphicFrame>
      <p:sp>
        <p:nvSpPr>
          <p:cNvPr id="7" name="Rectangle 6"/>
          <p:cNvSpPr/>
          <p:nvPr userDrawn="1"/>
        </p:nvSpPr>
        <p:spPr bwMode="auto">
          <a:xfrm>
            <a:off x="269239"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80">
                <a:solidFill>
                  <a:schemeClr val="bg1"/>
                </a:solidFill>
              </a:defRPr>
            </a:lvl1pPr>
          </a:lstStyle>
          <a:p>
            <a:r>
              <a:rPr lang="en-US" dirty="0" err="1"/>
              <a:t>Lorem</a:t>
            </a:r>
            <a:r>
              <a:rPr lang="en-US" dirty="0"/>
              <a:t> </a:t>
            </a:r>
            <a:r>
              <a:rPr lang="en-US" dirty="0" err="1"/>
              <a:t>ipsum</a:t>
            </a:r>
            <a:br>
              <a:rPr lang="en-US" dirty="0"/>
            </a:br>
            <a:r>
              <a:rPr lang="en-US" dirty="0"/>
              <a:t>dolor </a:t>
            </a:r>
            <a:r>
              <a:rPr lang="en-US" dirty="0" err="1"/>
              <a:t>amet</a:t>
            </a:r>
            <a:endParaRPr lang="en-US" dirty="0"/>
          </a:p>
        </p:txBody>
      </p:sp>
      <p:sp>
        <p:nvSpPr>
          <p:cNvPr id="3" name="Subtitle 2"/>
          <p:cNvSpPr>
            <a:spLocks noGrp="1"/>
          </p:cNvSpPr>
          <p:nvPr>
            <p:ph type="subTitle" idx="1" hasCustomPrompt="1"/>
          </p:nvPr>
        </p:nvSpPr>
        <p:spPr>
          <a:xfrm>
            <a:off x="269304"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a:t>Speaker Name</a:t>
            </a:r>
            <a:br>
              <a:rPr lang="en-US"/>
            </a:br>
            <a:r>
              <a:rPr lang="en-US"/>
              <a:t>Date</a:t>
            </a:r>
          </a:p>
        </p:txBody>
      </p:sp>
      <p:pic>
        <p:nvPicPr>
          <p:cNvPr id="8" name="Picture 1560"/>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9693" t="24114" r="9693" b="24114"/>
          <a:stretch/>
        </p:blipFill>
        <p:spPr bwMode="auto">
          <a:xfrm>
            <a:off x="436820" y="448860"/>
            <a:ext cx="1327505" cy="31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6599887"/>
      </p:ext>
    </p:extLst>
  </p:cSld>
  <p:clrMapOvr>
    <a:masterClrMapping/>
  </p:clrMapOvr>
  <p:transition spd="med">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7_Red Tile Tit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14340"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9" y="1558"/>
                        <a:ext cx="1555" cy="1556"/>
                      </a:xfrm>
                      <a:prstGeom prst="rect">
                        <a:avLst/>
                      </a:prstGeom>
                    </p:spPr>
                  </p:pic>
                </p:oleObj>
              </mc:Fallback>
            </mc:AlternateContent>
          </a:graphicData>
        </a:graphic>
      </p:graphicFrame>
      <p:sp>
        <p:nvSpPr>
          <p:cNvPr id="7" name="Rectangle 6"/>
          <p:cNvSpPr/>
          <p:nvPr userDrawn="1"/>
        </p:nvSpPr>
        <p:spPr bwMode="auto">
          <a:xfrm>
            <a:off x="269239" y="291069"/>
            <a:ext cx="5378549" cy="5379312"/>
          </a:xfrm>
          <a:prstGeom prst="rect">
            <a:avLst/>
          </a:prstGeom>
          <a:solidFill>
            <a:schemeClr val="accent5">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80">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4"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a:t>Speaker Name</a:t>
            </a:r>
            <a:br>
              <a:rPr lang="en-US"/>
            </a:br>
            <a:r>
              <a:rPr lang="en-US"/>
              <a:t>Date</a:t>
            </a:r>
          </a:p>
        </p:txBody>
      </p:sp>
      <p:pic>
        <p:nvPicPr>
          <p:cNvPr id="8" name="Picture 1560"/>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9693" t="24114" r="9693" b="24114"/>
          <a:stretch/>
        </p:blipFill>
        <p:spPr bwMode="auto">
          <a:xfrm>
            <a:off x="436820" y="448860"/>
            <a:ext cx="1327505" cy="31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4568175"/>
      </p:ext>
    </p:extLst>
  </p:cSld>
  <p:clrMapOvr>
    <a:masterClrMapping/>
  </p:clrMapOvr>
  <p:transition spd="med">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 preserve="1">
  <p:cSld name="9_Red Tile Tit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4" cstate="screen">
            <a:extLst>
              <a:ext uri="{28A0092B-C50C-407E-A947-70E740481C1C}">
                <a14:useLocalDpi xmlns:a14="http://schemas.microsoft.com/office/drawing/2010/main"/>
              </a:ext>
            </a:extLst>
          </a:blip>
          <a:srcRect r="2522" b="2522"/>
          <a:stretch/>
        </p:blipFill>
        <p:spPr>
          <a:xfrm>
            <a:off x="1" y="-1"/>
            <a:ext cx="12191378" cy="6858001"/>
          </a:xfrm>
          <a:prstGeom prst="rect">
            <a:avLst/>
          </a:prstGeom>
          <a:noFill/>
          <a:ln>
            <a:noFill/>
          </a:ln>
        </p:spPr>
      </p:pic>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15364" name="think-cell Slide" r:id="rId5" imgW="270" imgH="270" progId="TCLayout.ActiveDocument.1">
                  <p:embed/>
                </p:oleObj>
              </mc:Choice>
              <mc:Fallback>
                <p:oleObj name="think-cell Slide" r:id="rId5" imgW="270" imgH="270" progId="TCLayout.ActiveDocument.1">
                  <p:embed/>
                  <p:pic>
                    <p:nvPicPr>
                      <p:cNvPr id="5" name="Object 4" hidden="1"/>
                      <p:cNvPicPr/>
                      <p:nvPr/>
                    </p:nvPicPr>
                    <p:blipFill>
                      <a:blip r:embed="rId6"/>
                      <a:stretch>
                        <a:fillRect/>
                      </a:stretch>
                    </p:blipFill>
                    <p:spPr>
                      <a:xfrm>
                        <a:off x="1559" y="1558"/>
                        <a:ext cx="1555" cy="1556"/>
                      </a:xfrm>
                      <a:prstGeom prst="rect">
                        <a:avLst/>
                      </a:prstGeom>
                    </p:spPr>
                  </p:pic>
                </p:oleObj>
              </mc:Fallback>
            </mc:AlternateContent>
          </a:graphicData>
        </a:graphic>
      </p:graphicFrame>
      <p:sp>
        <p:nvSpPr>
          <p:cNvPr id="7" name="Rectangle 6"/>
          <p:cNvSpPr/>
          <p:nvPr userDrawn="1"/>
        </p:nvSpPr>
        <p:spPr bwMode="auto">
          <a:xfrm>
            <a:off x="269239"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269240" y="2100817"/>
            <a:ext cx="5199270" cy="1686801"/>
          </a:xfrm>
          <a:prstGeom prst="rect">
            <a:avLst/>
          </a:prstGeom>
        </p:spPr>
        <p:txBody>
          <a:bodyPr lIns="146304" tIns="91440" rIns="146304" bIns="91440"/>
          <a:lstStyle>
            <a:lvl1pPr algn="l">
              <a:defRPr sz="5880">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4" y="3877277"/>
            <a:ext cx="5199207" cy="1034782"/>
          </a:xfrm>
          <a:prstGeom prst="rect">
            <a:avLst/>
          </a:prstGeom>
        </p:spPr>
        <p:txBody>
          <a:bodyPr lIns="182880" tIns="146304" rIns="182880" bIns="146304"/>
          <a:lstStyle>
            <a:lvl1pPr marL="0" indent="0" algn="l">
              <a:lnSpc>
                <a:spcPct val="90000"/>
              </a:lnSpc>
              <a:buNone/>
              <a:defRPr sz="2156">
                <a:solidFill>
                  <a:schemeClr val="bg1"/>
                </a:solidFill>
                <a:latin typeface="+mn-lt"/>
              </a:defRPr>
            </a:lvl1pPr>
            <a:lvl2pPr marL="448016" indent="0" algn="ctr">
              <a:buNone/>
              <a:defRPr>
                <a:solidFill>
                  <a:schemeClr val="tx1">
                    <a:tint val="75000"/>
                  </a:schemeClr>
                </a:solidFill>
              </a:defRPr>
            </a:lvl2pPr>
            <a:lvl3pPr marL="896030" indent="0" algn="ctr">
              <a:buNone/>
              <a:defRPr>
                <a:solidFill>
                  <a:schemeClr val="tx1">
                    <a:tint val="75000"/>
                  </a:schemeClr>
                </a:solidFill>
              </a:defRPr>
            </a:lvl3pPr>
            <a:lvl4pPr marL="1344047" indent="0" algn="ctr">
              <a:buNone/>
              <a:defRPr>
                <a:solidFill>
                  <a:schemeClr val="tx1">
                    <a:tint val="75000"/>
                  </a:schemeClr>
                </a:solidFill>
              </a:defRPr>
            </a:lvl4pPr>
            <a:lvl5pPr marL="1792063" indent="0" algn="ctr">
              <a:buNone/>
              <a:defRPr>
                <a:solidFill>
                  <a:schemeClr val="tx1">
                    <a:tint val="75000"/>
                  </a:schemeClr>
                </a:solidFill>
              </a:defRPr>
            </a:lvl5pPr>
            <a:lvl6pPr marL="2240079" indent="0" algn="ctr">
              <a:buNone/>
              <a:defRPr>
                <a:solidFill>
                  <a:schemeClr val="tx1">
                    <a:tint val="75000"/>
                  </a:schemeClr>
                </a:solidFill>
              </a:defRPr>
            </a:lvl6pPr>
            <a:lvl7pPr marL="2688093" indent="0" algn="ctr">
              <a:buNone/>
              <a:defRPr>
                <a:solidFill>
                  <a:schemeClr val="tx1">
                    <a:tint val="75000"/>
                  </a:schemeClr>
                </a:solidFill>
              </a:defRPr>
            </a:lvl7pPr>
            <a:lvl8pPr marL="3136110" indent="0" algn="ctr">
              <a:buNone/>
              <a:defRPr>
                <a:solidFill>
                  <a:schemeClr val="tx1">
                    <a:tint val="75000"/>
                  </a:schemeClr>
                </a:solidFill>
              </a:defRPr>
            </a:lvl8pPr>
            <a:lvl9pPr marL="3584126" indent="0" algn="ctr">
              <a:buNone/>
              <a:defRPr>
                <a:solidFill>
                  <a:schemeClr val="tx1">
                    <a:tint val="75000"/>
                  </a:schemeClr>
                </a:solidFill>
              </a:defRPr>
            </a:lvl9pPr>
          </a:lstStyle>
          <a:p>
            <a:r>
              <a:rPr lang="en-US"/>
              <a:t>Speaker Name</a:t>
            </a:r>
            <a:br>
              <a:rPr lang="en-US"/>
            </a:br>
            <a:r>
              <a:rPr lang="en-US"/>
              <a:t>Date</a:t>
            </a:r>
          </a:p>
        </p:txBody>
      </p:sp>
      <p:pic>
        <p:nvPicPr>
          <p:cNvPr id="8" name="Picture 1560"/>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l="9693" t="24114" r="9693" b="24114"/>
          <a:stretch/>
        </p:blipFill>
        <p:spPr bwMode="auto">
          <a:xfrm>
            <a:off x="436820" y="448860"/>
            <a:ext cx="1327505" cy="31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4194551"/>
      </p:ext>
    </p:extLst>
  </p:cSld>
  <p:clrMapOvr>
    <a:masterClrMapping/>
  </p:clrMapOvr>
  <p:transition spd="med">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1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1638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itle 1"/>
          <p:cNvSpPr>
            <a:spLocks noGrp="1"/>
          </p:cNvSpPr>
          <p:nvPr>
            <p:ph type="ctrTitle"/>
          </p:nvPr>
        </p:nvSpPr>
        <p:spPr>
          <a:xfrm>
            <a:off x="601732" y="1930722"/>
            <a:ext cx="4980989" cy="615553"/>
          </a:xfrm>
        </p:spPr>
        <p:txBody>
          <a:bodyPr/>
          <a:lstStyle>
            <a:lvl1pPr>
              <a:defRPr sz="39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7" y="2"/>
            <a:ext cx="6213505" cy="6850154"/>
          </a:xfrm>
        </p:spPr>
        <p:txBody>
          <a:bodyPr rtlCol="0">
            <a:normAutofit/>
          </a:bodyPr>
          <a:lstStyle/>
          <a:p>
            <a:pPr lvl="0"/>
            <a:r>
              <a:rPr lang="en-US" noProof="0" dirty="0"/>
              <a:t>Click icon to add picture</a:t>
            </a:r>
          </a:p>
        </p:txBody>
      </p:sp>
      <p:sp>
        <p:nvSpPr>
          <p:cNvPr id="12" name="Footer Placeholder 2"/>
          <p:cNvSpPr>
            <a:spLocks noGrp="1"/>
          </p:cNvSpPr>
          <p:nvPr>
            <p:ph type="ftr" sz="quarter" idx="3"/>
          </p:nvPr>
        </p:nvSpPr>
        <p:spPr>
          <a:xfrm>
            <a:off x="269240" y="6616554"/>
            <a:ext cx="3859607" cy="134483"/>
          </a:xfrm>
          <a:prstGeom prst="rect">
            <a:avLst/>
          </a:prstGeom>
        </p:spPr>
        <p:txBody>
          <a:bodyPr vert="horz" lIns="0" tIns="0" rIns="91440" bIns="0" rtlCol="0" anchor="ctr"/>
          <a:lstStyle>
            <a:lvl1pPr marL="0" algn="l" defTabSz="914004" rtl="0" eaLnBrk="1" latinLnBrk="0" hangingPunct="1">
              <a:defRPr lang="en-US" sz="882" kern="1200">
                <a:solidFill>
                  <a:schemeClr val="tx2"/>
                </a:solidFill>
                <a:latin typeface="+mn-lt"/>
                <a:ea typeface="+mn-ea"/>
                <a:cs typeface="+mn-cs"/>
              </a:defRPr>
            </a:lvl1pPr>
          </a:lstStyle>
          <a:p>
            <a:r>
              <a:rPr lang="en-US">
                <a:solidFill>
                  <a:srgbClr val="505050"/>
                </a:solidFill>
              </a:rPr>
              <a:t>Microsoft Confidential</a:t>
            </a:r>
            <a:endParaRPr lang="en-US" dirty="0">
              <a:solidFill>
                <a:srgbClr val="505050"/>
              </a:solidFill>
            </a:endParaRPr>
          </a:p>
        </p:txBody>
      </p:sp>
      <p:sp>
        <p:nvSpPr>
          <p:cNvPr id="13" name="Slide Number Placeholder 4"/>
          <p:cNvSpPr>
            <a:spLocks noGrp="1"/>
          </p:cNvSpPr>
          <p:nvPr>
            <p:ph type="sldNum" sz="quarter" idx="4"/>
          </p:nvPr>
        </p:nvSpPr>
        <p:spPr>
          <a:xfrm>
            <a:off x="11367167" y="661655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3346741772"/>
      </p:ext>
    </p:extLst>
  </p:cSld>
  <p:clrMapOvr>
    <a:masterClrMapping/>
  </p:clrMapOvr>
  <p:transition spd="med">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1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1741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itle 1"/>
          <p:cNvSpPr>
            <a:spLocks noGrp="1"/>
          </p:cNvSpPr>
          <p:nvPr>
            <p:ph type="ctrTitle"/>
          </p:nvPr>
        </p:nvSpPr>
        <p:spPr>
          <a:xfrm>
            <a:off x="6815236" y="1930722"/>
            <a:ext cx="4980989" cy="615553"/>
          </a:xfrm>
        </p:spPr>
        <p:txBody>
          <a:bodyPr/>
          <a:lstStyle>
            <a:lvl1pPr>
              <a:defRPr sz="3999">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tx2"/>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5" y="2"/>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3"/>
          </p:nvPr>
        </p:nvSpPr>
        <p:spPr>
          <a:xfrm>
            <a:off x="269240" y="6616554"/>
            <a:ext cx="3859607" cy="134483"/>
          </a:xfrm>
          <a:prstGeom prst="rect">
            <a:avLst/>
          </a:prstGeom>
        </p:spPr>
        <p:txBody>
          <a:bodyPr vert="horz" lIns="0" tIns="0" rIns="91440" bIns="0" rtlCol="0" anchor="ctr"/>
          <a:lstStyle>
            <a:lvl1pPr marL="0" algn="l" defTabSz="914004" rtl="0" eaLnBrk="1" latinLnBrk="0" hangingPunct="1">
              <a:defRPr lang="en-US" sz="882" kern="1200">
                <a:solidFill>
                  <a:schemeClr val="tx2"/>
                </a:solidFill>
                <a:latin typeface="+mn-lt"/>
                <a:ea typeface="+mn-ea"/>
                <a:cs typeface="+mn-cs"/>
              </a:defRPr>
            </a:lvl1pPr>
          </a:lstStyle>
          <a:p>
            <a:r>
              <a:rPr lang="en-US">
                <a:solidFill>
                  <a:srgbClr val="505050"/>
                </a:solidFill>
              </a:rPr>
              <a:t>Microsoft Confidential</a:t>
            </a:r>
            <a:endParaRPr lang="en-US" dirty="0">
              <a:solidFill>
                <a:srgbClr val="505050"/>
              </a:solidFill>
            </a:endParaRPr>
          </a:p>
        </p:txBody>
      </p:sp>
      <p:sp>
        <p:nvSpPr>
          <p:cNvPr id="11" name="Slide Number Placeholder 4"/>
          <p:cNvSpPr>
            <a:spLocks noGrp="1"/>
          </p:cNvSpPr>
          <p:nvPr>
            <p:ph type="sldNum" sz="quarter" idx="4"/>
          </p:nvPr>
        </p:nvSpPr>
        <p:spPr>
          <a:xfrm>
            <a:off x="11367167" y="661655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1197950116"/>
      </p:ext>
    </p:extLst>
  </p:cSld>
  <p:clrMapOvr>
    <a:masterClrMapping/>
  </p:clrMapOvr>
  <p:transition spd="med">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44pt Title/26pt Bullet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1843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676" indent="-228676">
              <a:spcBef>
                <a:spcPts val="1175"/>
              </a:spcBef>
              <a:defRPr sz="2548">
                <a:latin typeface="+mn-lt"/>
              </a:defRPr>
            </a:lvl1pPr>
            <a:lvl2pPr marL="676691" indent="-228676">
              <a:spcBef>
                <a:spcPts val="1175"/>
              </a:spcBef>
              <a:buSzPct val="100000"/>
              <a:buFont typeface="Segoe UI" pitchFamily="34" charset="0"/>
              <a:buChar char="‐"/>
              <a:defRPr/>
            </a:lvl2pPr>
            <a:lvl3pPr marL="1124707" indent="-228676">
              <a:spcBef>
                <a:spcPts val="1175"/>
              </a:spcBef>
              <a:buFont typeface="Wingdings" pitchFamily="2" charset="2"/>
              <a:buChar char="§"/>
              <a:defRPr/>
            </a:lvl3pPr>
            <a:lvl4pPr marL="1568055" indent="-336012">
              <a:spcBef>
                <a:spcPts val="1175"/>
              </a:spcBef>
              <a:buFont typeface="+mj-lt"/>
              <a:buAutoNum type="arabicPeriod"/>
              <a:defRPr/>
            </a:lvl4pPr>
            <a:lvl5pPr marL="1907178" indent="-336012">
              <a:spcBef>
                <a:spcPts val="1175"/>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2439414"/>
      </p:ext>
    </p:extLst>
  </p:cSld>
  <p:clrMapOvr>
    <a:masterClrMapping/>
  </p:clrMapOvr>
  <p:transition spd="med">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1946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7"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accent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907791206"/>
      </p:ext>
    </p:extLst>
  </p:cSld>
  <p:clrMapOvr>
    <a:masterClrMapping/>
  </p:clrMapOvr>
  <p:transition spd="med">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2048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tx2"/>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5"/>
            <a:ext cx="8067798" cy="617619"/>
          </a:xfrm>
        </p:spPr>
        <p:txBody>
          <a:bodyPr lIns="146304" tIns="109728" rIns="146304" bIns="109728" anchor="t" anchorCtr="0"/>
          <a:lstStyle>
            <a:lvl1pPr marL="0" indent="0">
              <a:lnSpc>
                <a:spcPts val="3527"/>
              </a:lnSpc>
              <a:buFontTx/>
              <a:buNone/>
              <a:defRPr sz="3527">
                <a:solidFill>
                  <a:schemeClr val="accent1"/>
                </a:solidFill>
                <a:latin typeface="+mj-lt"/>
              </a:defRPr>
            </a:lvl1pPr>
            <a:lvl2pPr marL="335979" indent="0">
              <a:buFontTx/>
              <a:buNone/>
              <a:defRPr sz="3527">
                <a:latin typeface="Segoe Pro Light"/>
              </a:defRPr>
            </a:lvl2pPr>
            <a:lvl3pPr marL="559964" indent="0">
              <a:buFontTx/>
              <a:buNone/>
              <a:defRPr sz="3527">
                <a:latin typeface="Segoe Pro Light"/>
              </a:defRPr>
            </a:lvl3pPr>
            <a:lvl4pPr marL="783951" indent="0">
              <a:buFontTx/>
              <a:buNone/>
              <a:defRPr sz="3527">
                <a:latin typeface="Segoe Pro Light"/>
              </a:defRPr>
            </a:lvl4pPr>
            <a:lvl5pPr marL="1007936" indent="0">
              <a:buFontTx/>
              <a:buNone/>
              <a:defRPr sz="3527">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6228"/>
            <a:ext cx="2688994" cy="2689656"/>
          </a:xfrm>
          <a:no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552667042"/>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762001" y="1524000"/>
            <a:ext cx="10668000" cy="45720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pPr defTabSz="1088105"/>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41292188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2150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4" y="368327"/>
            <a:ext cx="6274790" cy="448271"/>
          </a:xfrm>
        </p:spPr>
        <p:txBody>
          <a:bodyPr lIns="182880" tIns="146304" rIns="182880" bIns="146304" anchor="ctr" anchorCtr="0"/>
          <a:lstStyle>
            <a:lvl1pPr marL="0" indent="0">
              <a:lnSpc>
                <a:spcPts val="2744"/>
              </a:lnSpc>
              <a:spcBef>
                <a:spcPts val="0"/>
              </a:spcBef>
              <a:buFontTx/>
              <a:buNone/>
              <a:defRPr sz="2352">
                <a:solidFill>
                  <a:schemeClr val="accent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p:spPr>
        <p:txBody>
          <a:bodyPr lIns="146304" tIns="91440" rIns="146304" bIns="91440">
            <a:noAutofit/>
          </a:bodyPr>
          <a:lstStyle>
            <a:lvl1pPr marL="0" indent="0">
              <a:buFontTx/>
              <a:buNone/>
              <a:defRPr sz="2352">
                <a:solidFill>
                  <a:schemeClr val="tx2"/>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p:spPr>
        <p:txBody>
          <a:bodyPr lIns="146304" tIns="91440" rIns="146304" bIns="91440">
            <a:noAutofit/>
          </a:bodyPr>
          <a:lstStyle>
            <a:lvl1pPr marL="0" indent="0">
              <a:buFontTx/>
              <a:buNone/>
              <a:defRPr sz="2352">
                <a:solidFill>
                  <a:schemeClr val="tx2"/>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70"/>
            <a:ext cx="2689274" cy="2510690"/>
          </a:xfrm>
        </p:spPr>
        <p:txBody>
          <a:bodyPr lIns="182880" tIns="146304" bIns="146304">
            <a:noAutofit/>
          </a:bodyPr>
          <a:lstStyle>
            <a:lvl1pPr marL="0" indent="0">
              <a:lnSpc>
                <a:spcPct val="90000"/>
              </a:lnSpc>
              <a:spcBef>
                <a:spcPts val="294"/>
              </a:spcBef>
              <a:spcAft>
                <a:spcPts val="588"/>
              </a:spcAft>
              <a:buFontTx/>
              <a:buNone/>
              <a:defRPr sz="1175" b="0">
                <a:solidFill>
                  <a:schemeClr val="tx2"/>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p:spPr>
        <p:txBody>
          <a:bodyPr lIns="182880" tIns="146304" bIns="146304">
            <a:noAutofit/>
          </a:bodyPr>
          <a:lstStyle>
            <a:lvl1pPr marL="0" indent="0">
              <a:lnSpc>
                <a:spcPts val="1411"/>
              </a:lnSpc>
              <a:spcBef>
                <a:spcPts val="294"/>
              </a:spcBef>
              <a:spcAft>
                <a:spcPts val="588"/>
              </a:spcAft>
              <a:buFontTx/>
              <a:buNone/>
              <a:defRPr sz="1175" b="0">
                <a:solidFill>
                  <a:schemeClr val="tx2"/>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p:spPr>
        <p:txBody>
          <a:bodyPr lIns="182880" tIns="146304" bIns="146304">
            <a:noAutofit/>
          </a:bodyPr>
          <a:lstStyle>
            <a:lvl1pPr marL="0" indent="0">
              <a:lnSpc>
                <a:spcPts val="1411"/>
              </a:lnSpc>
              <a:spcBef>
                <a:spcPts val="294"/>
              </a:spcBef>
              <a:spcAft>
                <a:spcPts val="588"/>
              </a:spcAft>
              <a:buFontTx/>
              <a:buNone/>
              <a:defRPr sz="1175" b="0">
                <a:solidFill>
                  <a:schemeClr val="tx2"/>
                </a:solidFill>
                <a:latin typeface="Segoe UI"/>
                <a:cs typeface="Segoe UI"/>
                <a:sym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p:spPr>
        <p:txBody>
          <a:bodyPr lIns="182880" tIns="146304" bIns="146304">
            <a:noAutofit/>
          </a:bodyPr>
          <a:lstStyle>
            <a:lvl1pPr marL="0" indent="0">
              <a:lnSpc>
                <a:spcPts val="1411"/>
              </a:lnSpc>
              <a:spcBef>
                <a:spcPts val="294"/>
              </a:spcBef>
              <a:spcAft>
                <a:spcPts val="588"/>
              </a:spcAft>
              <a:buFontTx/>
              <a:buNone/>
              <a:defRPr sz="1175" b="0">
                <a:solidFill>
                  <a:schemeClr val="tx2"/>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76366"/>
            <a:ext cx="3859607" cy="134483"/>
          </a:xfrm>
        </p:spPr>
        <p:txBody>
          <a:bodyPr/>
          <a:lstStyle>
            <a:lvl1pPr>
              <a:defRPr>
                <a:solidFill>
                  <a:srgbClr val="505050"/>
                </a:solidFill>
              </a:defRPr>
            </a:lvl1pPr>
          </a:lstStyle>
          <a:p>
            <a:r>
              <a:rPr lang="en-US"/>
              <a:t>Microsoft Confidential</a:t>
            </a:r>
            <a:endParaRPr lang="en-US" dirty="0"/>
          </a:p>
        </p:txBody>
      </p:sp>
      <p:sp>
        <p:nvSpPr>
          <p:cNvPr id="4" name="Slide Number Placeholder 3"/>
          <p:cNvSpPr>
            <a:spLocks noGrp="1"/>
          </p:cNvSpPr>
          <p:nvPr>
            <p:ph type="sldNum" sz="quarter" idx="44"/>
          </p:nvPr>
        </p:nvSpPr>
        <p:spPr>
          <a:xfrm>
            <a:off x="11367167" y="6576366"/>
            <a:ext cx="555596" cy="134483"/>
          </a:xfr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412452386"/>
      </p:ext>
    </p:extLst>
  </p:cSld>
  <p:clrMapOvr>
    <a:masterClrMapping/>
  </p:clrMapOvr>
  <p:transition spd="med">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2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2253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2"/>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dirty="0"/>
              <a:t>Click to edit Master subtitle style</a:t>
            </a:r>
          </a:p>
        </p:txBody>
      </p:sp>
      <p:sp>
        <p:nvSpPr>
          <p:cNvPr id="5" name="Picture Placeholder 4"/>
          <p:cNvSpPr>
            <a:spLocks noGrp="1"/>
          </p:cNvSpPr>
          <p:nvPr>
            <p:ph type="pic" sz="quarter" idx="10"/>
          </p:nvPr>
        </p:nvSpPr>
        <p:spPr>
          <a:xfrm>
            <a:off x="5978497" y="2"/>
            <a:ext cx="6213505" cy="6850154"/>
          </a:xfrm>
        </p:spPr>
        <p:txBody>
          <a:bodyPr rtlCol="0">
            <a:normAutofit/>
          </a:bodyPr>
          <a:lstStyle/>
          <a:p>
            <a:pPr lvl="0"/>
            <a:r>
              <a:rPr lang="en-US" noProof="0" dirty="0"/>
              <a:t>Click icon to add picture</a:t>
            </a:r>
          </a:p>
        </p:txBody>
      </p:sp>
      <p:sp>
        <p:nvSpPr>
          <p:cNvPr id="12" name="Footer Placeholder 2"/>
          <p:cNvSpPr>
            <a:spLocks noGrp="1"/>
          </p:cNvSpPr>
          <p:nvPr>
            <p:ph type="ftr" sz="quarter" idx="3"/>
          </p:nvPr>
        </p:nvSpPr>
        <p:spPr>
          <a:xfrm>
            <a:off x="269240" y="6616554"/>
            <a:ext cx="3859607" cy="134483"/>
          </a:xfrm>
          <a:prstGeom prst="rect">
            <a:avLst/>
          </a:prstGeom>
        </p:spPr>
        <p:txBody>
          <a:bodyPr vert="horz" lIns="0" tIns="0" rIns="91440" bIns="0" rtlCol="0" anchor="ctr"/>
          <a:lstStyle>
            <a:lvl1pPr marL="0" algn="l" defTabSz="914004" rtl="0" eaLnBrk="1" latinLnBrk="0" hangingPunct="1">
              <a:defRPr lang="en-US" sz="882" kern="1200">
                <a:solidFill>
                  <a:schemeClr val="bg1"/>
                </a:solidFill>
                <a:latin typeface="+mn-lt"/>
                <a:ea typeface="+mn-ea"/>
                <a:cs typeface="+mn-cs"/>
              </a:defRPr>
            </a:lvl1pPr>
          </a:lstStyle>
          <a:p>
            <a:r>
              <a:rPr lang="en-US">
                <a:solidFill>
                  <a:srgbClr val="FFFFFF"/>
                </a:solidFill>
              </a:rPr>
              <a:t>Microsoft Confidential</a:t>
            </a:r>
            <a:endParaRPr lang="en-US" dirty="0">
              <a:solidFill>
                <a:srgbClr val="FFFFFF"/>
              </a:solidFill>
            </a:endParaRPr>
          </a:p>
        </p:txBody>
      </p:sp>
      <p:sp>
        <p:nvSpPr>
          <p:cNvPr id="13" name="Slide Number Placeholder 4"/>
          <p:cNvSpPr>
            <a:spLocks noGrp="1"/>
          </p:cNvSpPr>
          <p:nvPr>
            <p:ph type="sldNum" sz="quarter" idx="4"/>
          </p:nvPr>
        </p:nvSpPr>
        <p:spPr>
          <a:xfrm>
            <a:off x="11367167" y="661655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2658504033"/>
      </p:ext>
    </p:extLst>
  </p:cSld>
  <p:clrMapOvr>
    <a:masterClrMapping/>
  </p:clrMapOvr>
  <p:transition spd="med">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3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2355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6203980" y="0"/>
            <a:ext cx="598802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815236"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5" y="2"/>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3"/>
          </p:nvPr>
        </p:nvSpPr>
        <p:spPr>
          <a:xfrm>
            <a:off x="269240" y="6616554"/>
            <a:ext cx="3859607" cy="134483"/>
          </a:xfrm>
          <a:prstGeom prst="rect">
            <a:avLst/>
          </a:prstGeom>
        </p:spPr>
        <p:txBody>
          <a:bodyPr vert="horz" lIns="0" tIns="0" rIns="91440" bIns="0" rtlCol="0" anchor="ctr"/>
          <a:lstStyle>
            <a:lvl1pPr marL="0" algn="l" defTabSz="914004" rtl="0" eaLnBrk="1" latinLnBrk="0" hangingPunct="1">
              <a:defRPr lang="en-US" sz="882" kern="1200">
                <a:solidFill>
                  <a:schemeClr val="tx2"/>
                </a:solidFill>
                <a:latin typeface="+mn-lt"/>
                <a:ea typeface="+mn-ea"/>
                <a:cs typeface="+mn-cs"/>
              </a:defRPr>
            </a:lvl1pPr>
          </a:lstStyle>
          <a:p>
            <a:r>
              <a:rPr lang="en-US">
                <a:solidFill>
                  <a:srgbClr val="505050"/>
                </a:solidFill>
              </a:rPr>
              <a:t>Microsoft Confidential</a:t>
            </a:r>
            <a:endParaRPr lang="en-US" dirty="0">
              <a:solidFill>
                <a:srgbClr val="505050"/>
              </a:solidFill>
            </a:endParaRPr>
          </a:p>
        </p:txBody>
      </p:sp>
      <p:sp>
        <p:nvSpPr>
          <p:cNvPr id="11" name="Slide Number Placeholder 4"/>
          <p:cNvSpPr>
            <a:spLocks noGrp="1"/>
          </p:cNvSpPr>
          <p:nvPr>
            <p:ph type="sldNum" sz="quarter" idx="4"/>
          </p:nvPr>
        </p:nvSpPr>
        <p:spPr>
          <a:xfrm>
            <a:off x="11367167" y="6616554"/>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4145240087"/>
      </p:ext>
    </p:extLst>
  </p:cSld>
  <p:clrMapOvr>
    <a:masterClrMapping/>
  </p:clrMapOvr>
  <p:transition spd="med">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44pt Title/26pt Bullet Text">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2458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676" indent="-228676">
              <a:spcBef>
                <a:spcPts val="1175"/>
              </a:spcBef>
              <a:defRPr sz="2548">
                <a:solidFill>
                  <a:schemeClr val="bg1"/>
                </a:solidFill>
                <a:latin typeface="+mn-lt"/>
              </a:defRPr>
            </a:lvl1pPr>
            <a:lvl2pPr marL="676691" indent="-228676">
              <a:spcBef>
                <a:spcPts val="1175"/>
              </a:spcBef>
              <a:buSzPct val="100000"/>
              <a:buFont typeface="Segoe UI" pitchFamily="34" charset="0"/>
              <a:buChar char="‐"/>
              <a:defRPr>
                <a:solidFill>
                  <a:schemeClr val="bg1"/>
                </a:solidFill>
              </a:defRPr>
            </a:lvl2pPr>
            <a:lvl3pPr marL="1124707" indent="-228676">
              <a:spcBef>
                <a:spcPts val="1175"/>
              </a:spcBef>
              <a:buFont typeface="Wingdings" pitchFamily="2" charset="2"/>
              <a:buChar char="§"/>
              <a:defRPr>
                <a:solidFill>
                  <a:schemeClr val="bg1"/>
                </a:solidFill>
              </a:defRPr>
            </a:lvl3pPr>
            <a:lvl4pPr marL="1568055" indent="-336012">
              <a:spcBef>
                <a:spcPts val="1175"/>
              </a:spcBef>
              <a:buFont typeface="+mj-lt"/>
              <a:buAutoNum type="arabicPeriod"/>
              <a:defRPr>
                <a:solidFill>
                  <a:schemeClr val="bg1"/>
                </a:solidFill>
              </a:defRPr>
            </a:lvl4pPr>
            <a:lvl5pPr marL="1907178" indent="-336012">
              <a:spcBef>
                <a:spcPts val="1175"/>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7699342"/>
      </p:ext>
    </p:extLst>
  </p:cSld>
  <p:clrMapOvr>
    <a:masterClrMapping/>
  </p:clrMapOvr>
  <p:transition spd="med">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44pt Title Only">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2560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342718334"/>
      </p:ext>
    </p:extLst>
  </p:cSld>
  <p:clrMapOvr>
    <a:masterClrMapping/>
  </p:clrMapOvr>
  <p:transition spd="med">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ategories">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2662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5"/>
            <a:ext cx="8067798" cy="617619"/>
          </a:xfrm>
        </p:spPr>
        <p:txBody>
          <a:bodyPr lIns="146304" tIns="109728" rIns="146304" bIns="109728" anchor="t" anchorCtr="0"/>
          <a:lstStyle>
            <a:lvl1pPr marL="0" indent="0">
              <a:lnSpc>
                <a:spcPts val="3527"/>
              </a:lnSpc>
              <a:buFontTx/>
              <a:buNone/>
              <a:defRPr sz="3527">
                <a:solidFill>
                  <a:schemeClr val="bg1"/>
                </a:solidFill>
                <a:latin typeface="+mj-lt"/>
              </a:defRPr>
            </a:lvl1pPr>
            <a:lvl2pPr marL="335979" indent="0">
              <a:buFontTx/>
              <a:buNone/>
              <a:defRPr sz="3527">
                <a:latin typeface="Segoe Pro Light"/>
              </a:defRPr>
            </a:lvl2pPr>
            <a:lvl3pPr marL="559964" indent="0">
              <a:buFontTx/>
              <a:buNone/>
              <a:defRPr sz="3527">
                <a:latin typeface="Segoe Pro Light"/>
              </a:defRPr>
            </a:lvl3pPr>
            <a:lvl4pPr marL="783951" indent="0">
              <a:buFontTx/>
              <a:buNone/>
              <a:defRPr sz="3527">
                <a:latin typeface="Segoe Pro Light"/>
              </a:defRPr>
            </a:lvl4pPr>
            <a:lvl5pPr marL="1007936" indent="0">
              <a:buFontTx/>
              <a:buNone/>
              <a:defRPr sz="3527">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1">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3002004734"/>
      </p:ext>
    </p:extLst>
  </p:cSld>
  <p:clrMapOvr>
    <a:masterClrMapping/>
  </p:clrMapOvr>
  <p:transition spd="med">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8 Categories">
    <p:bg>
      <p:bgPr>
        <a:solidFill>
          <a:schemeClr val="accent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2765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4" y="368327"/>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1">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70"/>
            <a:ext cx="2689274" cy="2510690"/>
          </a:xfrm>
          <a:solidFill>
            <a:schemeClr val="accent1">
              <a:lumMod val="75000"/>
            </a:schemeClr>
          </a:solidFill>
        </p:spPr>
        <p:txBody>
          <a:bodyPr lIns="182880" tIns="146304" bIns="146304">
            <a:noAutofit/>
          </a:bodyPr>
          <a:lstStyle>
            <a:lvl1pPr marL="0" indent="0">
              <a:lnSpc>
                <a:spcPct val="90000"/>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1">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1">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Segoe UI"/>
                <a:cs typeface="Segoe UI"/>
                <a:sym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1">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3588841818"/>
      </p:ext>
    </p:extLst>
  </p:cSld>
  <p:clrMapOvr>
    <a:masterClrMapping/>
  </p:clrMapOvr>
  <p:transition spd="med">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2867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7" y="2"/>
            <a:ext cx="6213505" cy="6850154"/>
          </a:xfrm>
        </p:spPr>
        <p:txBody>
          <a:bodyPr rtlCol="0">
            <a:normAutofit/>
          </a:bodyPr>
          <a:lstStyle/>
          <a:p>
            <a:pPr lvl="0"/>
            <a:r>
              <a:rPr lang="en-US" noProof="0" dirty="0"/>
              <a:t>Click icon to add picture</a:t>
            </a:r>
          </a:p>
        </p:txBody>
      </p:sp>
      <p:sp>
        <p:nvSpPr>
          <p:cNvPr id="12" name="Footer Placeholder 2"/>
          <p:cNvSpPr>
            <a:spLocks noGrp="1"/>
          </p:cNvSpPr>
          <p:nvPr>
            <p:ph type="ftr" sz="quarter" idx="3"/>
          </p:nvPr>
        </p:nvSpPr>
        <p:spPr>
          <a:xfrm>
            <a:off x="269240" y="6616554"/>
            <a:ext cx="3859607" cy="134483"/>
          </a:xfrm>
          <a:prstGeom prst="rect">
            <a:avLst/>
          </a:prstGeom>
        </p:spPr>
        <p:txBody>
          <a:bodyPr vert="horz" lIns="0" tIns="0" rIns="91440" bIns="0" rtlCol="0" anchor="ctr"/>
          <a:lstStyle>
            <a:lvl1pPr marL="0" algn="l" defTabSz="914004" rtl="0" eaLnBrk="1" latinLnBrk="0" hangingPunct="1">
              <a:defRPr lang="en-US" sz="882" kern="1200">
                <a:solidFill>
                  <a:schemeClr val="bg1"/>
                </a:solidFill>
                <a:latin typeface="+mn-lt"/>
                <a:ea typeface="+mn-ea"/>
                <a:cs typeface="+mn-cs"/>
              </a:defRPr>
            </a:lvl1pPr>
          </a:lstStyle>
          <a:p>
            <a:r>
              <a:rPr lang="en-US">
                <a:solidFill>
                  <a:srgbClr val="FFFFFF"/>
                </a:solidFill>
              </a:rPr>
              <a:t>Microsoft Confidential</a:t>
            </a:r>
            <a:endParaRPr lang="en-US" dirty="0">
              <a:solidFill>
                <a:srgbClr val="FFFFFF"/>
              </a:solidFill>
            </a:endParaRPr>
          </a:p>
        </p:txBody>
      </p:sp>
      <p:sp>
        <p:nvSpPr>
          <p:cNvPr id="13" name="Slide Number Placeholder 4"/>
          <p:cNvSpPr>
            <a:spLocks noGrp="1"/>
          </p:cNvSpPr>
          <p:nvPr>
            <p:ph type="sldNum" sz="quarter" idx="4"/>
          </p:nvPr>
        </p:nvSpPr>
        <p:spPr>
          <a:xfrm>
            <a:off x="11367167" y="661655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2016893748"/>
      </p:ext>
    </p:extLst>
  </p:cSld>
  <p:clrMapOvr>
    <a:masterClrMapping/>
  </p:clrMapOvr>
  <p:transition spd="med">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2970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6203980" y="0"/>
            <a:ext cx="5988021"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815236"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5" y="2"/>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3"/>
          </p:nvPr>
        </p:nvSpPr>
        <p:spPr>
          <a:xfrm>
            <a:off x="269240" y="6616554"/>
            <a:ext cx="3859607" cy="134483"/>
          </a:xfrm>
          <a:prstGeom prst="rect">
            <a:avLst/>
          </a:prstGeom>
        </p:spPr>
        <p:txBody>
          <a:bodyPr vert="horz" lIns="0" tIns="0" rIns="91440" bIns="0" rtlCol="0" anchor="ctr"/>
          <a:lstStyle>
            <a:lvl1pPr marL="0" algn="l" defTabSz="914004" rtl="0" eaLnBrk="1" latinLnBrk="0" hangingPunct="1">
              <a:defRPr lang="en-US" sz="882" kern="1200">
                <a:solidFill>
                  <a:schemeClr val="tx2"/>
                </a:solidFill>
                <a:latin typeface="+mn-lt"/>
                <a:ea typeface="+mn-ea"/>
                <a:cs typeface="+mn-cs"/>
              </a:defRPr>
            </a:lvl1pPr>
          </a:lstStyle>
          <a:p>
            <a:r>
              <a:rPr lang="en-US">
                <a:solidFill>
                  <a:srgbClr val="505050"/>
                </a:solidFill>
              </a:rPr>
              <a:t>Microsoft Confidential</a:t>
            </a:r>
            <a:endParaRPr lang="en-US" dirty="0">
              <a:solidFill>
                <a:srgbClr val="505050"/>
              </a:solidFill>
            </a:endParaRPr>
          </a:p>
        </p:txBody>
      </p:sp>
      <p:sp>
        <p:nvSpPr>
          <p:cNvPr id="11" name="Slide Number Placeholder 4"/>
          <p:cNvSpPr>
            <a:spLocks noGrp="1"/>
          </p:cNvSpPr>
          <p:nvPr>
            <p:ph type="sldNum" sz="quarter" idx="4"/>
          </p:nvPr>
        </p:nvSpPr>
        <p:spPr>
          <a:xfrm>
            <a:off x="11367167" y="6616554"/>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91629504"/>
      </p:ext>
    </p:extLst>
  </p:cSld>
  <p:clrMapOvr>
    <a:masterClrMapping/>
  </p:clrMapOvr>
  <p:transition spd="med">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2_44pt Title/26pt Bullet Text">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3072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676" indent="-228676">
              <a:spcBef>
                <a:spcPts val="1175"/>
              </a:spcBef>
              <a:defRPr sz="2548">
                <a:solidFill>
                  <a:schemeClr val="bg1"/>
                </a:solidFill>
                <a:latin typeface="+mn-lt"/>
              </a:defRPr>
            </a:lvl1pPr>
            <a:lvl2pPr marL="676691" indent="-228676">
              <a:spcBef>
                <a:spcPts val="1175"/>
              </a:spcBef>
              <a:buSzPct val="100000"/>
              <a:buFont typeface="Segoe UI" pitchFamily="34" charset="0"/>
              <a:buChar char="‐"/>
              <a:defRPr>
                <a:solidFill>
                  <a:schemeClr val="bg1"/>
                </a:solidFill>
              </a:defRPr>
            </a:lvl2pPr>
            <a:lvl3pPr marL="1124707" indent="-228676">
              <a:spcBef>
                <a:spcPts val="1175"/>
              </a:spcBef>
              <a:buFont typeface="Wingdings" pitchFamily="2" charset="2"/>
              <a:buChar char="§"/>
              <a:defRPr>
                <a:solidFill>
                  <a:schemeClr val="bg1"/>
                </a:solidFill>
              </a:defRPr>
            </a:lvl3pPr>
            <a:lvl4pPr marL="1568055" indent="-336012">
              <a:spcBef>
                <a:spcPts val="1175"/>
              </a:spcBef>
              <a:buFont typeface="+mj-lt"/>
              <a:buAutoNum type="arabicPeriod"/>
              <a:defRPr>
                <a:solidFill>
                  <a:schemeClr val="bg1"/>
                </a:solidFill>
              </a:defRPr>
            </a:lvl4pPr>
            <a:lvl5pPr marL="1907178" indent="-336012">
              <a:spcBef>
                <a:spcPts val="1175"/>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0301781"/>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p:txBody>
          <a:bodyPr/>
          <a:lstStyle/>
          <a:p>
            <a:pPr defTabSz="1088105"/>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183401892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2_44pt Title Only">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3174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996344349"/>
      </p:ext>
    </p:extLst>
  </p:cSld>
  <p:clrMapOvr>
    <a:masterClrMapping/>
  </p:clrMapOvr>
  <p:transition spd="med">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Categories">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327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5"/>
            <a:ext cx="8067798" cy="617619"/>
          </a:xfrm>
        </p:spPr>
        <p:txBody>
          <a:bodyPr lIns="146304" tIns="109728" rIns="146304" bIns="109728" anchor="t" anchorCtr="0"/>
          <a:lstStyle>
            <a:lvl1pPr marL="0" indent="0">
              <a:lnSpc>
                <a:spcPts val="3527"/>
              </a:lnSpc>
              <a:buFontTx/>
              <a:buNone/>
              <a:defRPr sz="3527">
                <a:solidFill>
                  <a:schemeClr val="bg1"/>
                </a:solidFill>
                <a:latin typeface="+mj-lt"/>
              </a:defRPr>
            </a:lvl1pPr>
            <a:lvl2pPr marL="335979" indent="0">
              <a:buFontTx/>
              <a:buNone/>
              <a:defRPr sz="3527">
                <a:latin typeface="Segoe Pro Light"/>
              </a:defRPr>
            </a:lvl2pPr>
            <a:lvl3pPr marL="559964" indent="0">
              <a:buFontTx/>
              <a:buNone/>
              <a:defRPr sz="3527">
                <a:latin typeface="Segoe Pro Light"/>
              </a:defRPr>
            </a:lvl3pPr>
            <a:lvl4pPr marL="783951" indent="0">
              <a:buFontTx/>
              <a:buNone/>
              <a:defRPr sz="3527">
                <a:latin typeface="Segoe Pro Light"/>
              </a:defRPr>
            </a:lvl4pPr>
            <a:lvl5pPr marL="1007936" indent="0">
              <a:buFontTx/>
              <a:buNone/>
              <a:defRPr sz="3527">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2">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1721169368"/>
      </p:ext>
    </p:extLst>
  </p:cSld>
  <p:clrMapOvr>
    <a:masterClrMapping/>
  </p:clrMapOvr>
  <p:transition spd="med">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2_8 Categories">
    <p:bg>
      <p:bgPr>
        <a:solidFill>
          <a:schemeClr val="accent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3379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4" y="368327"/>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2">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70"/>
            <a:ext cx="2689274" cy="2510690"/>
          </a:xfrm>
          <a:solidFill>
            <a:schemeClr val="accent2">
              <a:lumMod val="75000"/>
            </a:schemeClr>
          </a:solidFill>
        </p:spPr>
        <p:txBody>
          <a:bodyPr lIns="182880" tIns="146304" bIns="146304">
            <a:noAutofit/>
          </a:bodyPr>
          <a:lstStyle>
            <a:lvl1pPr marL="0" indent="0">
              <a:lnSpc>
                <a:spcPct val="90000"/>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2">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2">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Segoe UI"/>
                <a:cs typeface="Segoe UI"/>
                <a:sym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2">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909059123"/>
      </p:ext>
    </p:extLst>
  </p:cSld>
  <p:clrMapOvr>
    <a:masterClrMapping/>
  </p:clrMapOvr>
  <p:transition spd="med">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4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3482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7" y="2"/>
            <a:ext cx="6213505" cy="6850154"/>
          </a:xfrm>
        </p:spPr>
        <p:txBody>
          <a:bodyPr rtlCol="0">
            <a:normAutofit/>
          </a:bodyPr>
          <a:lstStyle/>
          <a:p>
            <a:pPr lvl="0"/>
            <a:r>
              <a:rPr lang="en-US" noProof="0" dirty="0"/>
              <a:t>Click icon to add picture</a:t>
            </a:r>
          </a:p>
        </p:txBody>
      </p:sp>
      <p:sp>
        <p:nvSpPr>
          <p:cNvPr id="12" name="Footer Placeholder 2"/>
          <p:cNvSpPr>
            <a:spLocks noGrp="1"/>
          </p:cNvSpPr>
          <p:nvPr>
            <p:ph type="ftr" sz="quarter" idx="3"/>
          </p:nvPr>
        </p:nvSpPr>
        <p:spPr>
          <a:xfrm>
            <a:off x="269240" y="6616554"/>
            <a:ext cx="3859607" cy="134483"/>
          </a:xfrm>
          <a:prstGeom prst="rect">
            <a:avLst/>
          </a:prstGeom>
        </p:spPr>
        <p:txBody>
          <a:bodyPr vert="horz" lIns="0" tIns="0" rIns="91440" bIns="0" rtlCol="0" anchor="ctr"/>
          <a:lstStyle>
            <a:lvl1pPr marL="0" algn="l" defTabSz="914004" rtl="0" eaLnBrk="1" latinLnBrk="0" hangingPunct="1">
              <a:defRPr lang="en-US" sz="882" kern="1200">
                <a:solidFill>
                  <a:schemeClr val="bg1"/>
                </a:solidFill>
                <a:latin typeface="+mn-lt"/>
                <a:ea typeface="+mn-ea"/>
                <a:cs typeface="+mn-cs"/>
              </a:defRPr>
            </a:lvl1pPr>
          </a:lstStyle>
          <a:p>
            <a:r>
              <a:rPr lang="en-US">
                <a:solidFill>
                  <a:srgbClr val="FFFFFF"/>
                </a:solidFill>
              </a:rPr>
              <a:t>Microsoft Confidential</a:t>
            </a:r>
            <a:endParaRPr lang="en-US" dirty="0">
              <a:solidFill>
                <a:srgbClr val="FFFFFF"/>
              </a:solidFill>
            </a:endParaRPr>
          </a:p>
        </p:txBody>
      </p:sp>
      <p:sp>
        <p:nvSpPr>
          <p:cNvPr id="13" name="Slide Number Placeholder 4"/>
          <p:cNvSpPr>
            <a:spLocks noGrp="1"/>
          </p:cNvSpPr>
          <p:nvPr>
            <p:ph type="sldNum" sz="quarter" idx="4"/>
          </p:nvPr>
        </p:nvSpPr>
        <p:spPr>
          <a:xfrm>
            <a:off x="11367167" y="661655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Tree>
    <p:extLst>
      <p:ext uri="{BB962C8B-B14F-4D97-AF65-F5344CB8AC3E}">
        <p14:creationId xmlns:p14="http://schemas.microsoft.com/office/powerpoint/2010/main" val="2415910832"/>
      </p:ext>
    </p:extLst>
  </p:cSld>
  <p:clrMapOvr>
    <a:masterClrMapping/>
  </p:clrMapOvr>
  <p:transition spd="med">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5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3584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6203980" y="0"/>
            <a:ext cx="5988021"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815236"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5" y="2"/>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3"/>
          </p:nvPr>
        </p:nvSpPr>
        <p:spPr>
          <a:xfrm>
            <a:off x="269240" y="6616554"/>
            <a:ext cx="3859607" cy="134483"/>
          </a:xfrm>
          <a:prstGeom prst="rect">
            <a:avLst/>
          </a:prstGeom>
        </p:spPr>
        <p:txBody>
          <a:bodyPr vert="horz" lIns="0" tIns="0" rIns="91440" bIns="0" rtlCol="0" anchor="ctr"/>
          <a:lstStyle>
            <a:lvl1pPr marL="0" algn="l" defTabSz="914004" rtl="0" eaLnBrk="1" latinLnBrk="0" hangingPunct="1">
              <a:defRPr lang="en-US" sz="882" kern="1200">
                <a:solidFill>
                  <a:schemeClr val="tx2"/>
                </a:solidFill>
                <a:latin typeface="+mn-lt"/>
                <a:ea typeface="+mn-ea"/>
                <a:cs typeface="+mn-cs"/>
              </a:defRPr>
            </a:lvl1pPr>
          </a:lstStyle>
          <a:p>
            <a:r>
              <a:rPr lang="en-US">
                <a:solidFill>
                  <a:srgbClr val="505050"/>
                </a:solidFill>
              </a:rPr>
              <a:t>Microsoft Confidential</a:t>
            </a:r>
            <a:endParaRPr lang="en-US" dirty="0">
              <a:solidFill>
                <a:srgbClr val="505050"/>
              </a:solidFill>
            </a:endParaRPr>
          </a:p>
        </p:txBody>
      </p:sp>
      <p:sp>
        <p:nvSpPr>
          <p:cNvPr id="11" name="Slide Number Placeholder 4"/>
          <p:cNvSpPr>
            <a:spLocks noGrp="1"/>
          </p:cNvSpPr>
          <p:nvPr>
            <p:ph type="sldNum" sz="quarter" idx="4"/>
          </p:nvPr>
        </p:nvSpPr>
        <p:spPr>
          <a:xfrm>
            <a:off x="11367167" y="6616554"/>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848593051"/>
      </p:ext>
    </p:extLst>
  </p:cSld>
  <p:clrMapOvr>
    <a:masterClrMapping/>
  </p:clrMapOvr>
  <p:transition spd="med">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44pt Title/26pt Bullet Text">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3686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676" indent="-228676">
              <a:spcBef>
                <a:spcPts val="1175"/>
              </a:spcBef>
              <a:defRPr sz="2548">
                <a:solidFill>
                  <a:schemeClr val="bg1"/>
                </a:solidFill>
                <a:latin typeface="+mn-lt"/>
              </a:defRPr>
            </a:lvl1pPr>
            <a:lvl2pPr marL="676691" indent="-228676">
              <a:spcBef>
                <a:spcPts val="1175"/>
              </a:spcBef>
              <a:buSzPct val="100000"/>
              <a:buFont typeface="Segoe UI" pitchFamily="34" charset="0"/>
              <a:buChar char="‐"/>
              <a:defRPr>
                <a:solidFill>
                  <a:schemeClr val="bg1"/>
                </a:solidFill>
              </a:defRPr>
            </a:lvl2pPr>
            <a:lvl3pPr marL="1124707" indent="-228676">
              <a:spcBef>
                <a:spcPts val="1175"/>
              </a:spcBef>
              <a:buFont typeface="Wingdings" pitchFamily="2" charset="2"/>
              <a:buChar char="§"/>
              <a:defRPr>
                <a:solidFill>
                  <a:schemeClr val="bg1"/>
                </a:solidFill>
              </a:defRPr>
            </a:lvl3pPr>
            <a:lvl4pPr marL="1568055" indent="-336012">
              <a:spcBef>
                <a:spcPts val="1175"/>
              </a:spcBef>
              <a:buFont typeface="+mj-lt"/>
              <a:buAutoNum type="arabicPeriod"/>
              <a:defRPr>
                <a:solidFill>
                  <a:schemeClr val="bg1"/>
                </a:solidFill>
              </a:defRPr>
            </a:lvl4pPr>
            <a:lvl5pPr marL="1907178" indent="-336012">
              <a:spcBef>
                <a:spcPts val="1175"/>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4500306"/>
      </p:ext>
    </p:extLst>
  </p:cSld>
  <p:clrMapOvr>
    <a:masterClrMapping/>
  </p:clrMapOvr>
  <p:transition spd="med">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44pt Title Only">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3789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3014362160"/>
      </p:ext>
    </p:extLst>
  </p:cSld>
  <p:clrMapOvr>
    <a:masterClrMapping/>
  </p:clrMapOvr>
  <p:transition spd="med">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3_Categories">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3891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5"/>
            <a:ext cx="8067798" cy="617619"/>
          </a:xfrm>
        </p:spPr>
        <p:txBody>
          <a:bodyPr lIns="146304" tIns="109728" rIns="146304" bIns="109728" anchor="t" anchorCtr="0"/>
          <a:lstStyle>
            <a:lvl1pPr marL="0" indent="0">
              <a:lnSpc>
                <a:spcPts val="3527"/>
              </a:lnSpc>
              <a:buFontTx/>
              <a:buNone/>
              <a:defRPr sz="3527">
                <a:solidFill>
                  <a:schemeClr val="bg1"/>
                </a:solidFill>
                <a:latin typeface="+mj-lt"/>
              </a:defRPr>
            </a:lvl1pPr>
            <a:lvl2pPr marL="335979" indent="0">
              <a:buFontTx/>
              <a:buNone/>
              <a:defRPr sz="3527">
                <a:latin typeface="Segoe Pro Light"/>
              </a:defRPr>
            </a:lvl2pPr>
            <a:lvl3pPr marL="559964" indent="0">
              <a:buFontTx/>
              <a:buNone/>
              <a:defRPr sz="3527">
                <a:latin typeface="Segoe Pro Light"/>
              </a:defRPr>
            </a:lvl3pPr>
            <a:lvl4pPr marL="783951" indent="0">
              <a:buFontTx/>
              <a:buNone/>
              <a:defRPr sz="3527">
                <a:latin typeface="Segoe Pro Light"/>
              </a:defRPr>
            </a:lvl4pPr>
            <a:lvl5pPr marL="1007936" indent="0">
              <a:buFontTx/>
              <a:buNone/>
              <a:defRPr sz="3527">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3">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3363971729"/>
      </p:ext>
    </p:extLst>
  </p:cSld>
  <p:clrMapOvr>
    <a:masterClrMapping/>
  </p:clrMapOvr>
  <p:transition spd="med">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3_8 Categories">
    <p:bg>
      <p:bgPr>
        <a:solidFill>
          <a:schemeClr val="accent3"/>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3994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4" y="368327"/>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3">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70"/>
            <a:ext cx="2689274" cy="2510690"/>
          </a:xfrm>
          <a:solidFill>
            <a:schemeClr val="accent3">
              <a:lumMod val="75000"/>
            </a:schemeClr>
          </a:solidFill>
        </p:spPr>
        <p:txBody>
          <a:bodyPr lIns="182880" tIns="146304" bIns="146304">
            <a:noAutofit/>
          </a:bodyPr>
          <a:lstStyle>
            <a:lvl1pPr marL="0" indent="0">
              <a:lnSpc>
                <a:spcPct val="90000"/>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3">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3">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Segoe UI"/>
                <a:cs typeface="Segoe UI"/>
                <a:sym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3">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467193007"/>
      </p:ext>
    </p:extLst>
  </p:cSld>
  <p:clrMapOvr>
    <a:masterClrMapping/>
  </p:clrMapOvr>
  <p:transition spd="med">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6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40964"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2"/>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8" y="6426200"/>
            <a:ext cx="2511906" cy="215444"/>
          </a:xfrm>
          <a:prstGeom prst="rect">
            <a:avLst/>
          </a:prstGeom>
          <a:noFill/>
        </p:spPr>
        <p:txBody>
          <a:bodyPr wrap="none" lIns="0" tIns="0" rIns="0" bIns="0">
            <a:spAutoFit/>
          </a:bodyPr>
          <a:lstStyle/>
          <a:p>
            <a:pPr marL="0" marR="0" lvl="0" indent="0" algn="l" defTabSz="914004" rtl="0" eaLnBrk="1" fontAlgn="auto" latinLnBrk="0" hangingPunct="1">
              <a:lnSpc>
                <a:spcPct val="100000"/>
              </a:lnSpc>
              <a:spcBef>
                <a:spcPts val="0"/>
              </a:spcBef>
              <a:spcAft>
                <a:spcPts val="0"/>
              </a:spcAft>
              <a:buClrTx/>
              <a:buSzTx/>
              <a:buFontTx/>
              <a:buNone/>
              <a:tabLst/>
              <a:defRPr/>
            </a:pPr>
            <a:r>
              <a:rPr kumimoji="0" lang="en-US" sz="1400" b="0" i="0" u="none" strike="noStrike" kern="1000" cap="none" spc="0" normalizeH="0" baseline="0" noProof="0" dirty="0">
                <a:ln>
                  <a:noFill/>
                </a:ln>
                <a:solidFill>
                  <a:srgbClr val="FFFFFF"/>
                </a:solidFill>
                <a:effectLst/>
                <a:uLnTx/>
                <a:uFillTx/>
                <a:latin typeface="Segoe UI Light"/>
                <a:ea typeface="+mn-ea"/>
                <a:cs typeface="+mn-cs"/>
              </a:rPr>
              <a:t>Your complete office in the cloud.</a:t>
            </a: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7" y="2"/>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3131605164"/>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8"/>
            <a:ext cx="9860674" cy="1793881"/>
          </a:xfrm>
          <a:noFill/>
        </p:spPr>
        <p:txBody>
          <a:bodyPr lIns="179259" tIns="143407" rIns="179259" bIns="143407">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35672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7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4198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6203980" y="0"/>
            <a:ext cx="5988021"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815236"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5" y="2"/>
            <a:ext cx="6213505" cy="6850154"/>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69240" y="6437244"/>
            <a:ext cx="3859607" cy="134483"/>
          </a:xfrm>
        </p:spPr>
        <p:txBody>
          <a:bodyPr/>
          <a:lstStyle>
            <a:lvl1pPr>
              <a:defRPr>
                <a:solidFill>
                  <a:srgbClr val="505050"/>
                </a:solidFill>
              </a:defRPr>
            </a:lvl1pPr>
          </a:lstStyle>
          <a:p>
            <a:r>
              <a:rPr lang="en-US"/>
              <a:t>Microsoft Confidential</a:t>
            </a:r>
            <a:endParaRPr lang="en-US" dirty="0"/>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3594277235"/>
      </p:ext>
    </p:extLst>
  </p:cSld>
  <p:clrMapOvr>
    <a:masterClrMapping/>
  </p:clrMapOvr>
  <p:transition spd="med">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4_44pt Title/26pt Bullet Text">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4301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676" indent="-228676">
              <a:spcBef>
                <a:spcPts val="1175"/>
              </a:spcBef>
              <a:defRPr sz="2548">
                <a:solidFill>
                  <a:schemeClr val="bg1"/>
                </a:solidFill>
                <a:latin typeface="+mn-lt"/>
              </a:defRPr>
            </a:lvl1pPr>
            <a:lvl2pPr marL="676691" indent="-228676">
              <a:spcBef>
                <a:spcPts val="1175"/>
              </a:spcBef>
              <a:buSzPct val="100000"/>
              <a:buFont typeface="Segoe UI" pitchFamily="34" charset="0"/>
              <a:buChar char="‐"/>
              <a:defRPr>
                <a:solidFill>
                  <a:schemeClr val="bg1"/>
                </a:solidFill>
              </a:defRPr>
            </a:lvl2pPr>
            <a:lvl3pPr marL="1124707" indent="-228676">
              <a:spcBef>
                <a:spcPts val="1175"/>
              </a:spcBef>
              <a:buFont typeface="Wingdings" pitchFamily="2" charset="2"/>
              <a:buChar char="§"/>
              <a:defRPr>
                <a:solidFill>
                  <a:schemeClr val="bg1"/>
                </a:solidFill>
              </a:defRPr>
            </a:lvl3pPr>
            <a:lvl4pPr marL="1568055" indent="-336012">
              <a:spcBef>
                <a:spcPts val="1175"/>
              </a:spcBef>
              <a:buFont typeface="+mj-lt"/>
              <a:buAutoNum type="arabicPeriod"/>
              <a:defRPr>
                <a:solidFill>
                  <a:schemeClr val="bg1"/>
                </a:solidFill>
              </a:defRPr>
            </a:lvl4pPr>
            <a:lvl5pPr marL="1907178" indent="-336012">
              <a:spcBef>
                <a:spcPts val="1175"/>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15099862"/>
      </p:ext>
    </p:extLst>
  </p:cSld>
  <p:clrMapOvr>
    <a:masterClrMapping/>
  </p:clrMapOvr>
  <p:transition spd="med">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_44pt Title Only">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4403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1877870236"/>
      </p:ext>
    </p:extLst>
  </p:cSld>
  <p:clrMapOvr>
    <a:masterClrMapping/>
  </p:clrMapOvr>
  <p:transition spd="med">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_Categories">
    <p:bg>
      <p:bgPr>
        <a:solidFill>
          <a:schemeClr val="accent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4506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5"/>
            <a:ext cx="8067798" cy="617619"/>
          </a:xfrm>
        </p:spPr>
        <p:txBody>
          <a:bodyPr lIns="146304" tIns="109728" rIns="146304" bIns="109728" anchor="t" anchorCtr="0"/>
          <a:lstStyle>
            <a:lvl1pPr marL="0" indent="0">
              <a:lnSpc>
                <a:spcPts val="3527"/>
              </a:lnSpc>
              <a:buFontTx/>
              <a:buNone/>
              <a:defRPr sz="3527">
                <a:solidFill>
                  <a:schemeClr val="bg1"/>
                </a:solidFill>
                <a:latin typeface="+mj-lt"/>
              </a:defRPr>
            </a:lvl1pPr>
            <a:lvl2pPr marL="335979" indent="0">
              <a:buFontTx/>
              <a:buNone/>
              <a:defRPr sz="3527">
                <a:latin typeface="Segoe Pro Light"/>
              </a:defRPr>
            </a:lvl2pPr>
            <a:lvl3pPr marL="559964" indent="0">
              <a:buFontTx/>
              <a:buNone/>
              <a:defRPr sz="3527">
                <a:latin typeface="Segoe Pro Light"/>
              </a:defRPr>
            </a:lvl3pPr>
            <a:lvl4pPr marL="783951" indent="0">
              <a:buFontTx/>
              <a:buNone/>
              <a:defRPr sz="3527">
                <a:latin typeface="Segoe Pro Light"/>
              </a:defRPr>
            </a:lvl4pPr>
            <a:lvl5pPr marL="1007936" indent="0">
              <a:buFontTx/>
              <a:buNone/>
              <a:defRPr sz="3527">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4">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608791424"/>
      </p:ext>
    </p:extLst>
  </p:cSld>
  <p:clrMapOvr>
    <a:masterClrMapping/>
  </p:clrMapOvr>
  <p:transition spd="med">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_8 Categories">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4608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4" y="368327"/>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4">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70"/>
            <a:ext cx="2689274" cy="2510690"/>
          </a:xfrm>
          <a:solidFill>
            <a:schemeClr val="accent4">
              <a:lumMod val="75000"/>
            </a:schemeClr>
          </a:solidFill>
        </p:spPr>
        <p:txBody>
          <a:bodyPr lIns="182880" tIns="146304" bIns="146304">
            <a:noAutofit/>
          </a:bodyPr>
          <a:lstStyle>
            <a:lvl1pPr marL="0" indent="0">
              <a:lnSpc>
                <a:spcPct val="90000"/>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4">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4">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Segoe UI"/>
                <a:cs typeface="Segoe UI"/>
                <a:sym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4">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536730477"/>
      </p:ext>
    </p:extLst>
  </p:cSld>
  <p:clrMapOvr>
    <a:masterClrMapping/>
  </p:clrMapOvr>
  <p:transition spd="med">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8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4710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2"/>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8" y="6426200"/>
            <a:ext cx="2511906" cy="215444"/>
          </a:xfrm>
          <a:prstGeom prst="rect">
            <a:avLst/>
          </a:prstGeom>
          <a:noFill/>
        </p:spPr>
        <p:txBody>
          <a:bodyPr wrap="none" lIns="0" tIns="0" rIns="0" bIns="0">
            <a:spAutoFit/>
          </a:bodyPr>
          <a:lstStyle/>
          <a:p>
            <a:pPr marL="0" marR="0" lvl="0" indent="0" algn="l" defTabSz="914004" rtl="0" eaLnBrk="1" fontAlgn="auto" latinLnBrk="0" hangingPunct="1">
              <a:lnSpc>
                <a:spcPct val="100000"/>
              </a:lnSpc>
              <a:spcBef>
                <a:spcPts val="0"/>
              </a:spcBef>
              <a:spcAft>
                <a:spcPts val="0"/>
              </a:spcAft>
              <a:buClrTx/>
              <a:buSzTx/>
              <a:buFontTx/>
              <a:buNone/>
              <a:tabLst/>
              <a:defRPr/>
            </a:pPr>
            <a:r>
              <a:rPr kumimoji="0" lang="en-US" sz="1400" b="0" i="0" u="none" strike="noStrike" kern="1000" cap="none" spc="0" normalizeH="0" baseline="0" noProof="0" dirty="0">
                <a:ln>
                  <a:noFill/>
                </a:ln>
                <a:solidFill>
                  <a:srgbClr val="FFFFFF"/>
                </a:solidFill>
                <a:effectLst/>
                <a:uLnTx/>
                <a:uFillTx/>
                <a:latin typeface="Segoe UI Light"/>
                <a:ea typeface="+mn-ea"/>
                <a:cs typeface="+mn-cs"/>
              </a:rPr>
              <a:t>Your complete office in the cloud.</a:t>
            </a: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7" y="2"/>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3314854879"/>
      </p:ext>
    </p:extLst>
  </p:cSld>
  <p:clrMapOvr>
    <a:masterClrMapping/>
  </p:clrMapOvr>
  <p:transition spd="med">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9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4813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6203980" y="0"/>
            <a:ext cx="5988021"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815236"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5" y="2"/>
            <a:ext cx="6213505" cy="6850154"/>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69240" y="6437244"/>
            <a:ext cx="3859607" cy="134483"/>
          </a:xfrm>
        </p:spPr>
        <p:txBody>
          <a:bodyPr/>
          <a:lstStyle>
            <a:lvl1pPr>
              <a:defRPr>
                <a:solidFill>
                  <a:srgbClr val="505050"/>
                </a:solidFill>
              </a:defRPr>
            </a:lvl1pPr>
          </a:lstStyle>
          <a:p>
            <a:r>
              <a:rPr lang="en-US"/>
              <a:t>Microsoft Confidential</a:t>
            </a:r>
            <a:endParaRPr lang="en-US" dirty="0"/>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4291276545"/>
      </p:ext>
    </p:extLst>
  </p:cSld>
  <p:clrMapOvr>
    <a:masterClrMapping/>
  </p:clrMapOvr>
  <p:transition spd="med">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5_44pt Title/26pt Bullet Text">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4915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676" indent="-228676">
              <a:spcBef>
                <a:spcPts val="1175"/>
              </a:spcBef>
              <a:defRPr sz="2548">
                <a:solidFill>
                  <a:schemeClr val="bg1"/>
                </a:solidFill>
                <a:latin typeface="+mn-lt"/>
              </a:defRPr>
            </a:lvl1pPr>
            <a:lvl2pPr marL="676691" indent="-228676">
              <a:spcBef>
                <a:spcPts val="1175"/>
              </a:spcBef>
              <a:buSzPct val="100000"/>
              <a:buFont typeface="Segoe UI" pitchFamily="34" charset="0"/>
              <a:buChar char="‐"/>
              <a:defRPr>
                <a:solidFill>
                  <a:schemeClr val="bg1"/>
                </a:solidFill>
              </a:defRPr>
            </a:lvl2pPr>
            <a:lvl3pPr marL="1124707" indent="-228676">
              <a:spcBef>
                <a:spcPts val="1175"/>
              </a:spcBef>
              <a:buFont typeface="Wingdings" pitchFamily="2" charset="2"/>
              <a:buChar char="§"/>
              <a:defRPr>
                <a:solidFill>
                  <a:schemeClr val="bg1"/>
                </a:solidFill>
              </a:defRPr>
            </a:lvl3pPr>
            <a:lvl4pPr marL="1568055" indent="-336012">
              <a:spcBef>
                <a:spcPts val="1175"/>
              </a:spcBef>
              <a:buFont typeface="+mj-lt"/>
              <a:buAutoNum type="arabicPeriod"/>
              <a:defRPr>
                <a:solidFill>
                  <a:schemeClr val="bg1"/>
                </a:solidFill>
              </a:defRPr>
            </a:lvl4pPr>
            <a:lvl5pPr marL="1907178" indent="-336012">
              <a:spcBef>
                <a:spcPts val="1175"/>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9730863"/>
      </p:ext>
    </p:extLst>
  </p:cSld>
  <p:clrMapOvr>
    <a:masterClrMapping/>
  </p:clrMapOvr>
  <p:transition spd="med">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5_44pt Title Only">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5018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866486504"/>
      </p:ext>
    </p:extLst>
  </p:cSld>
  <p:clrMapOvr>
    <a:masterClrMapping/>
  </p:clrMapOvr>
  <p:transition spd="med">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_Categories">
    <p:bg>
      <p:bgPr>
        <a:solidFill>
          <a:schemeClr val="accent5"/>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5120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p:spPr>
        <p:txBody>
          <a:bodyPr lIns="182880"/>
          <a:lstStyle>
            <a:lvl1pPr marL="0" indent="0">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5"/>
            <a:ext cx="8067798" cy="617619"/>
          </a:xfrm>
        </p:spPr>
        <p:txBody>
          <a:bodyPr lIns="146304" tIns="109728" rIns="146304" bIns="109728" anchor="t" anchorCtr="0"/>
          <a:lstStyle>
            <a:lvl1pPr marL="0" indent="0">
              <a:lnSpc>
                <a:spcPts val="3527"/>
              </a:lnSpc>
              <a:buFontTx/>
              <a:buNone/>
              <a:defRPr sz="3527">
                <a:solidFill>
                  <a:schemeClr val="bg1"/>
                </a:solidFill>
                <a:latin typeface="+mj-lt"/>
              </a:defRPr>
            </a:lvl1pPr>
            <a:lvl2pPr marL="335979" indent="0">
              <a:buFontTx/>
              <a:buNone/>
              <a:defRPr sz="3527">
                <a:latin typeface="Segoe Pro Light"/>
              </a:defRPr>
            </a:lvl2pPr>
            <a:lvl3pPr marL="559964" indent="0">
              <a:buFontTx/>
              <a:buNone/>
              <a:defRPr sz="3527">
                <a:latin typeface="Segoe Pro Light"/>
              </a:defRPr>
            </a:lvl3pPr>
            <a:lvl4pPr marL="783951" indent="0">
              <a:buFontTx/>
              <a:buNone/>
              <a:defRPr sz="3527">
                <a:latin typeface="Segoe Pro Light"/>
              </a:defRPr>
            </a:lvl4pPr>
            <a:lvl5pPr marL="1007936" indent="0">
              <a:buFontTx/>
              <a:buNone/>
              <a:defRPr sz="3527">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5">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034812590"/>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269240" y="3877278"/>
            <a:ext cx="9860674" cy="1793881"/>
          </a:xfrm>
          <a:noFill/>
        </p:spPr>
        <p:txBody>
          <a:bodyPr lIns="179259" tIns="143407" rIns="179259" bIns="143407">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2037745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5_8 Categories">
    <p:bg>
      <p:bgPr>
        <a:solidFill>
          <a:schemeClr val="accent5"/>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5222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4" y="368327"/>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5">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70"/>
            <a:ext cx="2689274" cy="2510690"/>
          </a:xfrm>
          <a:solidFill>
            <a:schemeClr val="accent5">
              <a:lumMod val="75000"/>
            </a:schemeClr>
          </a:solidFill>
        </p:spPr>
        <p:txBody>
          <a:bodyPr lIns="182880" tIns="146304" bIns="146304">
            <a:noAutofit/>
          </a:bodyPr>
          <a:lstStyle>
            <a:lvl1pPr marL="0" indent="0">
              <a:lnSpc>
                <a:spcPct val="90000"/>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5">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5">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Segoe UI"/>
                <a:cs typeface="Segoe UI"/>
                <a:sym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5">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112669047"/>
      </p:ext>
    </p:extLst>
  </p:cSld>
  <p:clrMapOvr>
    <a:masterClrMapping/>
  </p:clrMapOvr>
  <p:transition spd="med">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10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5325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9526" y="0"/>
            <a:ext cx="598802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pic>
        <p:nvPicPr>
          <p:cNvPr id="7" name="Picture 9"/>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220243" y="6102352"/>
            <a:ext cx="2159562"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363928" y="6426200"/>
            <a:ext cx="2511906" cy="215444"/>
          </a:xfrm>
          <a:prstGeom prst="rect">
            <a:avLst/>
          </a:prstGeom>
          <a:noFill/>
        </p:spPr>
        <p:txBody>
          <a:bodyPr wrap="none" lIns="0" tIns="0" rIns="0" bIns="0">
            <a:spAutoFit/>
          </a:bodyPr>
          <a:lstStyle/>
          <a:p>
            <a:pPr marL="0" marR="0" lvl="0" indent="0" algn="l" defTabSz="914004" rtl="0" eaLnBrk="1" fontAlgn="auto" latinLnBrk="0" hangingPunct="1">
              <a:lnSpc>
                <a:spcPct val="100000"/>
              </a:lnSpc>
              <a:spcBef>
                <a:spcPts val="0"/>
              </a:spcBef>
              <a:spcAft>
                <a:spcPts val="0"/>
              </a:spcAft>
              <a:buClrTx/>
              <a:buSzTx/>
              <a:buFontTx/>
              <a:buNone/>
              <a:tabLst/>
              <a:defRPr/>
            </a:pPr>
            <a:r>
              <a:rPr kumimoji="0" lang="en-US" sz="1400" b="0" i="0" u="none" strike="noStrike" kern="1000" cap="none" spc="0" normalizeH="0" baseline="0" noProof="0" dirty="0">
                <a:ln>
                  <a:noFill/>
                </a:ln>
                <a:solidFill>
                  <a:srgbClr val="FFFFFF"/>
                </a:solidFill>
                <a:effectLst/>
                <a:uLnTx/>
                <a:uFillTx/>
                <a:latin typeface="Segoe UI Light"/>
                <a:ea typeface="+mn-ea"/>
                <a:cs typeface="+mn-cs"/>
              </a:rPr>
              <a:t>Your complete office in the cloud.</a:t>
            </a:r>
          </a:p>
        </p:txBody>
      </p:sp>
      <p:sp>
        <p:nvSpPr>
          <p:cNvPr id="2" name="Title 1"/>
          <p:cNvSpPr>
            <a:spLocks noGrp="1"/>
          </p:cNvSpPr>
          <p:nvPr>
            <p:ph type="ctrTitle"/>
          </p:nvPr>
        </p:nvSpPr>
        <p:spPr>
          <a:xfrm>
            <a:off x="601732"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01732"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5978497" y="2"/>
            <a:ext cx="6213505" cy="6850154"/>
          </a:xfrm>
        </p:spPr>
        <p:txBody>
          <a:bodyPr rtlCol="0">
            <a:normAutofit/>
          </a:bodyPr>
          <a:lstStyle/>
          <a:p>
            <a:pPr lvl="0"/>
            <a:r>
              <a:rPr lang="en-US" noProof="0" dirty="0"/>
              <a:t>Click icon to add picture</a:t>
            </a:r>
          </a:p>
        </p:txBody>
      </p:sp>
      <p:sp>
        <p:nvSpPr>
          <p:cNvPr id="10" name="Footer Placeholder 2"/>
          <p:cNvSpPr>
            <a:spLocks noGrp="1"/>
          </p:cNvSpPr>
          <p:nvPr>
            <p:ph type="ftr" sz="quarter" idx="43"/>
          </p:nvPr>
        </p:nvSpPr>
        <p:spPr>
          <a:xfrm>
            <a:off x="269240" y="6437244"/>
            <a:ext cx="3859607" cy="134483"/>
          </a:xfrm>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11" name="Slide Number Placeholder 3"/>
          <p:cNvSpPr>
            <a:spLocks noGrp="1"/>
          </p:cNvSpPr>
          <p:nvPr>
            <p:ph type="sldNum" sz="quarter" idx="44"/>
          </p:nvPr>
        </p:nvSpPr>
        <p:spPr>
          <a:xfrm>
            <a:off x="11367167" y="6437244"/>
            <a:ext cx="555596" cy="134483"/>
          </a:xfrm>
        </p:spPr>
        <p:txBody>
          <a:bodyPr/>
          <a:lstStyle>
            <a:lvl1pPr>
              <a:defRPr>
                <a:solidFill>
                  <a:srgbClr val="505050"/>
                </a:solidFill>
              </a:defRPr>
            </a:lvl1pPr>
          </a:lstStyle>
          <a:p>
            <a:pPr defTabSz="914225"/>
            <a:fld id="{27258FFF-F925-446B-8502-81C933981705}" type="slidenum">
              <a:rPr lang="en-US" smtClean="0"/>
              <a:pPr defTabSz="914225"/>
              <a:t>‹#›</a:t>
            </a:fld>
            <a:endParaRPr lang="en-US" dirty="0"/>
          </a:p>
        </p:txBody>
      </p:sp>
    </p:spTree>
    <p:extLst>
      <p:ext uri="{BB962C8B-B14F-4D97-AF65-F5344CB8AC3E}">
        <p14:creationId xmlns:p14="http://schemas.microsoft.com/office/powerpoint/2010/main" val="466464982"/>
      </p:ext>
    </p:extLst>
  </p:cSld>
  <p:clrMapOvr>
    <a:masterClrMapping/>
  </p:clrMapOvr>
  <p:transition spd="med">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11_Divider Page w/ Pictur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54276"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6" name="Rectangle 5"/>
          <p:cNvSpPr/>
          <p:nvPr/>
        </p:nvSpPr>
        <p:spPr bwMode="white">
          <a:xfrm>
            <a:off x="6203980" y="0"/>
            <a:ext cx="5988021"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695" rIns="45695" anchor="ctr"/>
          <a:lstStyle/>
          <a:p>
            <a:pPr marL="0" marR="0" lvl="0" indent="0" algn="ctr" defTabSz="913561"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Light"/>
              <a:cs typeface="Segoe UI Light"/>
            </a:endParaRPr>
          </a:p>
        </p:txBody>
      </p:sp>
      <p:sp>
        <p:nvSpPr>
          <p:cNvPr id="2" name="Title 1"/>
          <p:cNvSpPr>
            <a:spLocks noGrp="1"/>
          </p:cNvSpPr>
          <p:nvPr>
            <p:ph type="ctrTitle"/>
          </p:nvPr>
        </p:nvSpPr>
        <p:spPr>
          <a:xfrm>
            <a:off x="6815236" y="1930722"/>
            <a:ext cx="4980989" cy="615553"/>
          </a:xfrm>
        </p:spPr>
        <p:txBody>
          <a:bodyPr/>
          <a:lstStyle>
            <a:lvl1pPr>
              <a:defRPr sz="3999">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815237" y="2673576"/>
            <a:ext cx="5026098" cy="2194936"/>
          </a:xfrm>
        </p:spPr>
        <p:txBody>
          <a:bodyPr>
            <a:noAutofit/>
          </a:bodyPr>
          <a:lstStyle>
            <a:lvl1pPr marL="0" indent="0" algn="l" defTabSz="456932" rtl="0" eaLnBrk="1" latinLnBrk="0" hangingPunct="1">
              <a:spcBef>
                <a:spcPct val="0"/>
              </a:spcBef>
              <a:buNone/>
              <a:defRPr lang="en-US" sz="1999" b="0" i="0" kern="1200" baseline="0" dirty="0">
                <a:solidFill>
                  <a:schemeClr val="bg1"/>
                </a:solidFill>
                <a:latin typeface="Segoe UI Light"/>
                <a:ea typeface="+mj-ea"/>
                <a:cs typeface="Segoe UI Light"/>
              </a:defRPr>
            </a:lvl1pPr>
            <a:lvl2pPr marL="456932" indent="0" algn="ctr">
              <a:buNone/>
              <a:defRPr>
                <a:solidFill>
                  <a:schemeClr val="tx1">
                    <a:tint val="75000"/>
                  </a:schemeClr>
                </a:solidFill>
              </a:defRPr>
            </a:lvl2pPr>
            <a:lvl3pPr marL="913862" indent="0" algn="ctr">
              <a:buNone/>
              <a:defRPr>
                <a:solidFill>
                  <a:schemeClr val="tx1">
                    <a:tint val="75000"/>
                  </a:schemeClr>
                </a:solidFill>
              </a:defRPr>
            </a:lvl3pPr>
            <a:lvl4pPr marL="1370794" indent="0" algn="ctr">
              <a:buNone/>
              <a:defRPr>
                <a:solidFill>
                  <a:schemeClr val="tx1">
                    <a:tint val="75000"/>
                  </a:schemeClr>
                </a:solidFill>
              </a:defRPr>
            </a:lvl4pPr>
            <a:lvl5pPr marL="1827725" indent="0" algn="ctr">
              <a:buNone/>
              <a:defRPr>
                <a:solidFill>
                  <a:schemeClr val="tx1">
                    <a:tint val="75000"/>
                  </a:schemeClr>
                </a:solidFill>
              </a:defRPr>
            </a:lvl5pPr>
            <a:lvl6pPr marL="2284655" indent="0" algn="ctr">
              <a:buNone/>
              <a:defRPr>
                <a:solidFill>
                  <a:schemeClr val="tx1">
                    <a:tint val="75000"/>
                  </a:schemeClr>
                </a:solidFill>
              </a:defRPr>
            </a:lvl6pPr>
            <a:lvl7pPr marL="2741587" indent="0" algn="ctr">
              <a:buNone/>
              <a:defRPr>
                <a:solidFill>
                  <a:schemeClr val="tx1">
                    <a:tint val="75000"/>
                  </a:schemeClr>
                </a:solidFill>
              </a:defRPr>
            </a:lvl7pPr>
            <a:lvl8pPr marL="3198519" indent="0" algn="ctr">
              <a:buNone/>
              <a:defRPr>
                <a:solidFill>
                  <a:schemeClr val="tx1">
                    <a:tint val="75000"/>
                  </a:schemeClr>
                </a:solidFill>
              </a:defRPr>
            </a:lvl8pPr>
            <a:lvl9pPr marL="3655449" indent="0" algn="ctr">
              <a:buNone/>
              <a:defRPr>
                <a:solidFill>
                  <a:schemeClr val="tx1">
                    <a:tint val="75000"/>
                  </a:schemeClr>
                </a:solidFill>
              </a:defRPr>
            </a:lvl9pPr>
          </a:lstStyle>
          <a:p>
            <a:r>
              <a:rPr lang="en-US"/>
              <a:t>Click to edit Master subtitle style</a:t>
            </a:r>
            <a:endParaRPr lang="en-US" dirty="0"/>
          </a:p>
        </p:txBody>
      </p:sp>
      <p:sp>
        <p:nvSpPr>
          <p:cNvPr id="5" name="Picture Placeholder 4"/>
          <p:cNvSpPr>
            <a:spLocks noGrp="1"/>
          </p:cNvSpPr>
          <p:nvPr>
            <p:ph type="pic" sz="quarter" idx="10"/>
          </p:nvPr>
        </p:nvSpPr>
        <p:spPr>
          <a:xfrm>
            <a:off x="-9525" y="2"/>
            <a:ext cx="6213505" cy="6850154"/>
          </a:xfrm>
        </p:spPr>
        <p:txBody>
          <a:bodyPr rtlCol="0">
            <a:normAutofit/>
          </a:bodyPr>
          <a:lstStyle/>
          <a:p>
            <a:pPr lvl="0"/>
            <a:r>
              <a:rPr lang="en-US" noProof="0" dirty="0"/>
              <a:t>Click icon to add picture</a:t>
            </a:r>
          </a:p>
        </p:txBody>
      </p:sp>
      <p:sp>
        <p:nvSpPr>
          <p:cNvPr id="8" name="Footer Placeholder 2"/>
          <p:cNvSpPr>
            <a:spLocks noGrp="1"/>
          </p:cNvSpPr>
          <p:nvPr>
            <p:ph type="ftr" sz="quarter" idx="43"/>
          </p:nvPr>
        </p:nvSpPr>
        <p:spPr>
          <a:xfrm>
            <a:off x="269240" y="6437244"/>
            <a:ext cx="3859607" cy="134483"/>
          </a:xfrm>
        </p:spPr>
        <p:txBody>
          <a:bodyPr/>
          <a:lstStyle>
            <a:lvl1pPr>
              <a:defRPr>
                <a:solidFill>
                  <a:srgbClr val="505050"/>
                </a:solidFill>
              </a:defRPr>
            </a:lvl1pPr>
          </a:lstStyle>
          <a:p>
            <a:r>
              <a:rPr lang="en-US"/>
              <a:t>Microsoft Confidential</a:t>
            </a:r>
            <a:endParaRPr lang="en-US" dirty="0"/>
          </a:p>
        </p:txBody>
      </p:sp>
      <p:sp>
        <p:nvSpPr>
          <p:cNvPr id="9" name="Slide Number Placeholder 3"/>
          <p:cNvSpPr>
            <a:spLocks noGrp="1"/>
          </p:cNvSpPr>
          <p:nvPr>
            <p:ph type="sldNum" sz="quarter" idx="44"/>
          </p:nvPr>
        </p:nvSpPr>
        <p:spPr>
          <a:xfrm>
            <a:off x="11367167" y="6437244"/>
            <a:ext cx="555596" cy="134483"/>
          </a:xfr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2621565761"/>
      </p:ext>
    </p:extLst>
  </p:cSld>
  <p:clrMapOvr>
    <a:masterClrMapping/>
  </p:clrMapOvr>
  <p:transition spd="med">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6_44pt Title/26pt Bullet Text">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5530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8" name="Text Placeholder 7"/>
          <p:cNvSpPr>
            <a:spLocks noGrp="1"/>
          </p:cNvSpPr>
          <p:nvPr>
            <p:ph type="body" sz="quarter" idx="13" hasCustomPrompt="1"/>
          </p:nvPr>
        </p:nvSpPr>
        <p:spPr>
          <a:xfrm>
            <a:off x="448212" y="1515299"/>
            <a:ext cx="11005513" cy="4572050"/>
          </a:xfrm>
        </p:spPr>
        <p:txBody>
          <a:bodyPr lIns="0" tIns="0"/>
          <a:lstStyle>
            <a:lvl1pPr marL="228676" indent="-228676">
              <a:spcBef>
                <a:spcPts val="1175"/>
              </a:spcBef>
              <a:defRPr sz="2548">
                <a:solidFill>
                  <a:schemeClr val="bg1"/>
                </a:solidFill>
                <a:latin typeface="+mn-lt"/>
              </a:defRPr>
            </a:lvl1pPr>
            <a:lvl2pPr marL="676691" indent="-228676">
              <a:spcBef>
                <a:spcPts val="1175"/>
              </a:spcBef>
              <a:buSzPct val="100000"/>
              <a:buFont typeface="Segoe UI" pitchFamily="34" charset="0"/>
              <a:buChar char="‐"/>
              <a:defRPr>
                <a:solidFill>
                  <a:schemeClr val="bg1"/>
                </a:solidFill>
              </a:defRPr>
            </a:lvl2pPr>
            <a:lvl3pPr marL="1124707" indent="-228676">
              <a:spcBef>
                <a:spcPts val="1175"/>
              </a:spcBef>
              <a:buFont typeface="Wingdings" pitchFamily="2" charset="2"/>
              <a:buChar char="§"/>
              <a:defRPr>
                <a:solidFill>
                  <a:schemeClr val="bg1"/>
                </a:solidFill>
              </a:defRPr>
            </a:lvl3pPr>
            <a:lvl4pPr marL="1568055" indent="-336012">
              <a:spcBef>
                <a:spcPts val="1175"/>
              </a:spcBef>
              <a:buFont typeface="+mj-lt"/>
              <a:buAutoNum type="arabicPeriod"/>
              <a:defRPr>
                <a:solidFill>
                  <a:schemeClr val="bg1"/>
                </a:solidFill>
              </a:defRPr>
            </a:lvl4pPr>
            <a:lvl5pPr marL="1907178" indent="-336012">
              <a:spcBef>
                <a:spcPts val="1175"/>
              </a:spcBef>
              <a:buFont typeface="+mj-lt"/>
              <a:buAutoNum type="alphaLcParenR"/>
              <a:defRPr>
                <a:solidFill>
                  <a:schemeClr val="bg1"/>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018477"/>
      </p:ext>
    </p:extLst>
  </p:cSld>
  <p:clrMapOvr>
    <a:masterClrMapping/>
  </p:clrMapOvr>
  <p:transition spd="med">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6_44pt Title Only">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5632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
        <p:nvSpPr>
          <p:cNvPr id="7" name="Title 1"/>
          <p:cNvSpPr>
            <a:spLocks noGrp="1"/>
          </p:cNvSpPr>
          <p:nvPr>
            <p:ph type="title" hasCustomPrompt="1"/>
          </p:nvPr>
        </p:nvSpPr>
        <p:spPr>
          <a:xfrm>
            <a:off x="448214" y="286897"/>
            <a:ext cx="11005512" cy="1075884"/>
          </a:xfrm>
        </p:spPr>
        <p:txBody>
          <a:bodyPr lIns="0" tIns="91440" rIns="146304" bIns="91440"/>
          <a:lstStyle>
            <a:lvl1pPr>
              <a:lnSpc>
                <a:spcPts val="4802"/>
              </a:lnSpc>
              <a:defRPr sz="4311" baseline="0">
                <a:solidFill>
                  <a:schemeClr val="bg1"/>
                </a:solidFill>
              </a:defRPr>
            </a:lvl1pPr>
          </a:lstStyle>
          <a:p>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2271116341"/>
      </p:ext>
    </p:extLst>
  </p:cSld>
  <p:clrMapOvr>
    <a:masterClrMapping/>
  </p:clrMapOvr>
  <p:transition spd="med">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6_Categories">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5734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11" name="Text Placeholder 4"/>
          <p:cNvSpPr>
            <a:spLocks noGrp="1"/>
          </p:cNvSpPr>
          <p:nvPr>
            <p:ph type="body" sz="quarter" idx="10"/>
          </p:nvPr>
        </p:nvSpPr>
        <p:spPr>
          <a:xfrm>
            <a:off x="269240" y="2622111"/>
            <a:ext cx="8067798" cy="512990"/>
          </a:xfrm>
          <a:solidFill>
            <a:schemeClr val="accent6"/>
          </a:solidFill>
        </p:spPr>
        <p:txBody>
          <a:bodyPr lIns="182880"/>
          <a:lstStyle>
            <a:lvl1pPr marL="0" indent="0">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1" y="348575"/>
            <a:ext cx="8067798" cy="617619"/>
          </a:xfrm>
          <a:solidFill>
            <a:schemeClr val="accent6"/>
          </a:solidFill>
        </p:spPr>
        <p:txBody>
          <a:bodyPr lIns="146304" tIns="109728" rIns="146304" bIns="109728" anchor="t" anchorCtr="0"/>
          <a:lstStyle>
            <a:lvl1pPr marL="0" indent="0">
              <a:lnSpc>
                <a:spcPts val="3527"/>
              </a:lnSpc>
              <a:buFontTx/>
              <a:buNone/>
              <a:defRPr sz="3527">
                <a:solidFill>
                  <a:schemeClr val="bg1"/>
                </a:solidFill>
                <a:latin typeface="+mj-lt"/>
              </a:defRPr>
            </a:lvl1pPr>
            <a:lvl2pPr marL="335979" indent="0">
              <a:buFontTx/>
              <a:buNone/>
              <a:defRPr sz="3527">
                <a:latin typeface="Segoe Pro Light"/>
              </a:defRPr>
            </a:lvl2pPr>
            <a:lvl3pPr marL="559964" indent="0">
              <a:buFontTx/>
              <a:buNone/>
              <a:defRPr sz="3527">
                <a:latin typeface="Segoe Pro Light"/>
              </a:defRPr>
            </a:lvl3pPr>
            <a:lvl4pPr marL="783951" indent="0">
              <a:buFontTx/>
              <a:buNone/>
              <a:defRPr sz="3527">
                <a:latin typeface="Segoe Pro Light"/>
              </a:defRPr>
            </a:lvl4pPr>
            <a:lvl5pPr marL="1007936" indent="0">
              <a:buFontTx/>
              <a:buNone/>
              <a:defRPr sz="3527">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6"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3" y="3514484"/>
            <a:ext cx="2688994" cy="2689656"/>
          </a:xfrm>
          <a:solidFill>
            <a:schemeClr val="accent6">
              <a:lumMod val="75000"/>
            </a:schemeClr>
          </a:solidFill>
        </p:spPr>
        <p:txBody>
          <a:bodyPr lIns="182880" tIns="146304" rIns="182880" bIns="146304" anchor="b" anchorCtr="0">
            <a:noAutofit/>
          </a:bodyPr>
          <a:lstStyle>
            <a:lvl1pPr marL="0" indent="0">
              <a:lnSpc>
                <a:spcPct val="100000"/>
              </a:lnSpc>
              <a:spcBef>
                <a:spcPts val="588"/>
              </a:spcBef>
              <a:buFontTx/>
              <a:buNone/>
              <a:defRPr sz="2352">
                <a:solidFill>
                  <a:schemeClr val="bg1"/>
                </a:solidFill>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a:t>Click to edit Master text styles</a:t>
            </a:r>
          </a:p>
        </p:txBody>
      </p:sp>
      <p:sp>
        <p:nvSpPr>
          <p:cNvPr id="3" name="Footer Placeholder 2"/>
          <p:cNvSpPr>
            <a:spLocks noGrp="1"/>
          </p:cNvSpPr>
          <p:nvPr>
            <p:ph type="ftr" sz="quarter" idx="23"/>
          </p:nvPr>
        </p:nvSpPr>
        <p:spPr>
          <a:solidFill>
            <a:schemeClr val="accent6"/>
          </a:solidFill>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24"/>
          </p:nvPr>
        </p:nvSpPr>
        <p:spPr>
          <a:solidFill>
            <a:schemeClr val="accent6"/>
          </a:solidFill>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3515601927"/>
      </p:ext>
    </p:extLst>
  </p:cSld>
  <p:clrMapOvr>
    <a:masterClrMapping/>
  </p:clrMapOvr>
  <p:transition spd="med">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6_8 Categories">
    <p:bg>
      <p:bgPr>
        <a:solidFill>
          <a:schemeClr val="accent6"/>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58372"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ext Placeholder 4"/>
          <p:cNvSpPr>
            <a:spLocks noGrp="1"/>
          </p:cNvSpPr>
          <p:nvPr>
            <p:ph type="body" sz="quarter" idx="10"/>
          </p:nvPr>
        </p:nvSpPr>
        <p:spPr>
          <a:xfrm>
            <a:off x="510964" y="368327"/>
            <a:ext cx="6274790" cy="448271"/>
          </a:xfrm>
        </p:spPr>
        <p:txBody>
          <a:bodyPr lIns="182880" tIns="146304" rIns="182880" bIns="146304" anchor="ctr" anchorCtr="0"/>
          <a:lstStyle>
            <a:lvl1pPr marL="0" indent="0">
              <a:lnSpc>
                <a:spcPts val="2744"/>
              </a:lnSpc>
              <a:spcBef>
                <a:spcPts val="0"/>
              </a:spcBef>
              <a:buFontTx/>
              <a:buNone/>
              <a:defRPr sz="2352">
                <a:solidFill>
                  <a:schemeClr val="bg1"/>
                </a:solidFill>
                <a:latin typeface="+mj-lt"/>
              </a:defRPr>
            </a:lvl1pPr>
            <a:lvl2pPr marL="335979" indent="0">
              <a:buFontTx/>
              <a:buNone/>
              <a:defRPr sz="2352">
                <a:latin typeface="Segoe Pro Light"/>
              </a:defRPr>
            </a:lvl2pPr>
            <a:lvl3pPr marL="559964" indent="0">
              <a:buFontTx/>
              <a:buNone/>
              <a:defRPr sz="2352">
                <a:latin typeface="Segoe Pro Light"/>
              </a:defRPr>
            </a:lvl3pPr>
            <a:lvl4pPr marL="783951" indent="0">
              <a:buFontTx/>
              <a:buNone/>
              <a:defRPr sz="2352">
                <a:latin typeface="Segoe Pro Light"/>
              </a:defRPr>
            </a:lvl4pPr>
            <a:lvl5pPr marL="1007936" indent="0">
              <a:buFontTx/>
              <a:buNone/>
              <a:defRPr sz="2352">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538223" y="1070596"/>
            <a:ext cx="268927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347106" y="1070596"/>
            <a:ext cx="268899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155707" y="1070596"/>
            <a:ext cx="268899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8964310" y="1070596"/>
            <a:ext cx="2688994" cy="2689656"/>
          </a:xfrm>
          <a:solidFill>
            <a:schemeClr val="accent6">
              <a:lumMod val="75000"/>
            </a:schemeClr>
          </a:solidFill>
        </p:spPr>
        <p:txBody>
          <a:bodyPr lIns="146304" tIns="91440" rIns="146304" bIns="91440">
            <a:noAutofit/>
          </a:bodyPr>
          <a:lstStyle>
            <a:lvl1pPr marL="0" indent="0">
              <a:buFontTx/>
              <a:buNone/>
              <a:defRPr sz="2352">
                <a:solidFill>
                  <a:schemeClr val="bg1"/>
                </a:solidFill>
                <a:latin typeface="+mj-lt"/>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538223" y="3877270"/>
            <a:ext cx="2689274" cy="2510690"/>
          </a:xfrm>
          <a:solidFill>
            <a:schemeClr val="accent6">
              <a:lumMod val="75000"/>
            </a:schemeClr>
          </a:solidFill>
        </p:spPr>
        <p:txBody>
          <a:bodyPr lIns="182880" tIns="146304" bIns="146304">
            <a:noAutofit/>
          </a:bodyPr>
          <a:lstStyle>
            <a:lvl1pPr marL="0" indent="0">
              <a:lnSpc>
                <a:spcPct val="90000"/>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347189" y="3877271"/>
            <a:ext cx="2688994" cy="2510662"/>
          </a:xfrm>
          <a:solidFill>
            <a:schemeClr val="accent6">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8964560" y="3877271"/>
            <a:ext cx="2688994" cy="2510662"/>
          </a:xfrm>
          <a:solidFill>
            <a:schemeClr val="accent6">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Segoe UI"/>
                <a:cs typeface="Segoe UI"/>
                <a:sym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155874" y="3877271"/>
            <a:ext cx="2688994" cy="2510662"/>
          </a:xfrm>
          <a:solidFill>
            <a:schemeClr val="accent6">
              <a:lumMod val="75000"/>
            </a:schemeClr>
          </a:solidFill>
        </p:spPr>
        <p:txBody>
          <a:bodyPr lIns="182880" tIns="146304" bIns="146304">
            <a:noAutofit/>
          </a:bodyPr>
          <a:lstStyle>
            <a:lvl1pPr marL="0" indent="0">
              <a:lnSpc>
                <a:spcPts val="1411"/>
              </a:lnSpc>
              <a:spcBef>
                <a:spcPts val="294"/>
              </a:spcBef>
              <a:spcAft>
                <a:spcPts val="588"/>
              </a:spcAft>
              <a:buFontTx/>
              <a:buNone/>
              <a:defRPr sz="1175" b="0">
                <a:solidFill>
                  <a:schemeClr val="bg1"/>
                </a:solidFill>
                <a:latin typeface="+mn-lt"/>
                <a:cs typeface="Segoe UI"/>
              </a:defRPr>
            </a:lvl1pPr>
            <a:lvl2pPr marL="335979" indent="0">
              <a:buFontTx/>
              <a:buNone/>
              <a:defRPr/>
            </a:lvl2pPr>
            <a:lvl3pPr marL="559964" indent="0">
              <a:buFontTx/>
              <a:buNone/>
              <a:defRPr/>
            </a:lvl3pPr>
            <a:lvl4pPr marL="783951" indent="0">
              <a:buFontTx/>
              <a:buNone/>
              <a:defRPr/>
            </a:lvl4pPr>
            <a:lvl5pPr marL="1007936"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a:xfrm>
            <a:off x="269240" y="6580692"/>
            <a:ext cx="3859607" cy="134483"/>
          </a:xfrm>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44"/>
          </p:nvPr>
        </p:nvSpPr>
        <p:spPr>
          <a:xfrm>
            <a:off x="11367167" y="6580692"/>
            <a:ext cx="555596" cy="134483"/>
          </a:xfrm>
        </p:spPr>
        <p:txBody>
          <a:bodyPr/>
          <a:lstStyle>
            <a:lvl1pPr>
              <a:defRPr>
                <a:solidFill>
                  <a:schemeClr val="bg1"/>
                </a:solidFill>
              </a:defRPr>
            </a:lvl1pPr>
          </a:lstStyle>
          <a:p>
            <a:pPr defTabSz="914225"/>
            <a:fld id="{27258FFF-F925-446B-8502-81C933981705}" type="slidenum">
              <a:rPr lang="en-US" smtClean="0">
                <a:solidFill>
                  <a:srgbClr val="FFFFFF"/>
                </a:solidFill>
              </a:rPr>
              <a:pPr defTabSz="914225"/>
              <a:t>‹#›</a:t>
            </a:fld>
            <a:endParaRPr lang="en-US" dirty="0">
              <a:solidFill>
                <a:srgbClr val="FFFFFF"/>
              </a:solidFill>
            </a:endParaRPr>
          </a:p>
        </p:txBody>
      </p:sp>
    </p:spTree>
    <p:extLst>
      <p:ext uri="{BB962C8B-B14F-4D97-AF65-F5344CB8AC3E}">
        <p14:creationId xmlns:p14="http://schemas.microsoft.com/office/powerpoint/2010/main" val="4177510659"/>
      </p:ext>
    </p:extLst>
  </p:cSld>
  <p:clrMapOvr>
    <a:masterClrMapping/>
  </p:clrMapOvr>
  <p:transition spd="med">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88pt Text- Gray Background">
    <p:bg>
      <p:bgPr>
        <a:solidFill>
          <a:srgbClr val="505050"/>
        </a:solidFill>
        <a:effectLst/>
      </p:bgPr>
    </p:bg>
    <p:spTree>
      <p:nvGrpSpPr>
        <p:cNvPr id="1" name=""/>
        <p:cNvGrpSpPr/>
        <p:nvPr/>
      </p:nvGrpSpPr>
      <p:grpSpPr>
        <a:xfrm>
          <a:off x="0" y="0"/>
          <a:ext cx="0" cy="0"/>
          <a:chOff x="0" y="0"/>
          <a:chExt cx="0" cy="0"/>
        </a:xfrm>
      </p:grpSpPr>
      <p:grpSp>
        <p:nvGrpSpPr>
          <p:cNvPr id="7" name="Group 6"/>
          <p:cNvGrpSpPr/>
          <p:nvPr userDrawn="1"/>
        </p:nvGrpSpPr>
        <p:grpSpPr>
          <a:xfrm>
            <a:off x="273132" y="291071"/>
            <a:ext cx="11653523" cy="6125745"/>
            <a:chOff x="274638" y="297107"/>
            <a:chExt cx="11887200" cy="6247693"/>
          </a:xfrm>
        </p:grpSpPr>
        <p:pic>
          <p:nvPicPr>
            <p:cNvPr id="9" name="Picture 8"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10" name="Picture 9"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11" name="Picture 10" descr="NewGridTile_8x8.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12" name="Picture 11" descr="NewGridTile_8x8.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13" name="Picture 12"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14" name="Picture 13" descr="NewGridTile_8x8.png"/>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5" name="Picture 14" descr="NewGridTile_8x8.png"/>
            <p:cNvPicPr>
              <a:picLocks noChangeAspect="1"/>
            </p:cNvPicPr>
            <p:nvPr userDrawn="1"/>
          </p:nvPicPr>
          <p:blipFill rotWithShape="1">
            <a:blip r:embed="rId7" cstate="email">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6" name="Picture 15" descr="NewGridTile_8x8.png"/>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graphicFrame>
        <p:nvGraphicFramePr>
          <p:cNvPr id="5" name="Object 4"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59396" name="think-cell Slide" r:id="rId9" imgW="270" imgH="270" progId="TCLayout.ActiveDocument.1">
                  <p:embed/>
                </p:oleObj>
              </mc:Choice>
              <mc:Fallback>
                <p:oleObj name="think-cell Slide" r:id="rId9" imgW="270" imgH="270" progId="TCLayout.ActiveDocument.1">
                  <p:embed/>
                  <p:pic>
                    <p:nvPicPr>
                      <p:cNvPr id="5" name="Object 4" hidden="1"/>
                      <p:cNvPicPr/>
                      <p:nvPr/>
                    </p:nvPicPr>
                    <p:blipFill>
                      <a:blip r:embed="rId10"/>
                      <a:stretch>
                        <a:fillRect/>
                      </a:stretch>
                    </p:blipFill>
                    <p:spPr>
                      <a:xfrm>
                        <a:off x="1559" y="1558"/>
                        <a:ext cx="1555"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2" y="2100817"/>
            <a:ext cx="11007661" cy="1686801"/>
          </a:xfrm>
        </p:spPr>
        <p:txBody>
          <a:bodyPr/>
          <a:lstStyle>
            <a:lvl1pPr>
              <a:defRPr sz="8624">
                <a:solidFill>
                  <a:schemeClr val="bg1"/>
                </a:solidFill>
              </a:defRPr>
            </a:lvl1pPr>
          </a:lstStyle>
          <a:p>
            <a:r>
              <a:rPr lang="en-US" dirty="0"/>
              <a:t>Title</a:t>
            </a:r>
          </a:p>
        </p:txBody>
      </p:sp>
    </p:spTree>
    <p:extLst>
      <p:ext uri="{BB962C8B-B14F-4D97-AF65-F5344CB8AC3E}">
        <p14:creationId xmlns:p14="http://schemas.microsoft.com/office/powerpoint/2010/main" val="2898937829"/>
      </p:ext>
    </p:extLst>
  </p:cSld>
  <p:clrMapOvr>
    <a:masterClrMapping/>
  </p:clrMapOvr>
  <p:transition spd="med">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6042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5" name="Title 1"/>
          <p:cNvSpPr>
            <a:spLocks noGrp="1"/>
          </p:cNvSpPr>
          <p:nvPr>
            <p:ph type="ctrTitle" hasCustomPrompt="1"/>
          </p:nvPr>
        </p:nvSpPr>
        <p:spPr>
          <a:xfrm>
            <a:off x="573712" y="2100817"/>
            <a:ext cx="11007661" cy="1686801"/>
          </a:xfrm>
        </p:spPr>
        <p:txBody>
          <a:bodyPr/>
          <a:lstStyle>
            <a:lvl1pPr>
              <a:defRPr sz="8624">
                <a:solidFill>
                  <a:schemeClr val="bg1"/>
                </a:solidFill>
              </a:defRPr>
            </a:lvl1pPr>
          </a:lstStyle>
          <a:p>
            <a:r>
              <a:rPr lang="en-US" dirty="0"/>
              <a:t>Title</a:t>
            </a:r>
          </a:p>
        </p:txBody>
      </p:sp>
    </p:spTree>
    <p:extLst>
      <p:ext uri="{BB962C8B-B14F-4D97-AF65-F5344CB8AC3E}">
        <p14:creationId xmlns:p14="http://schemas.microsoft.com/office/powerpoint/2010/main" val="1493138694"/>
      </p:ext>
    </p:extLst>
  </p:cSld>
  <p:clrMapOvr>
    <a:masterClrMapping/>
  </p:clrMapOvr>
  <p:transition spd="med">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6144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9" y="1558"/>
                        <a:ext cx="1555" cy="1556"/>
                      </a:xfrm>
                      <a:prstGeom prst="rect">
                        <a:avLst/>
                      </a:prstGeom>
                    </p:spPr>
                  </p:pic>
                </p:oleObj>
              </mc:Fallback>
            </mc:AlternateContent>
          </a:graphicData>
        </a:graphic>
      </p:graphicFrame>
      <p:sp>
        <p:nvSpPr>
          <p:cNvPr id="2" name="Title 1"/>
          <p:cNvSpPr>
            <a:spLocks noGrp="1"/>
          </p:cNvSpPr>
          <p:nvPr>
            <p:ph type="ctrTitle" hasCustomPrompt="1"/>
          </p:nvPr>
        </p:nvSpPr>
        <p:spPr>
          <a:xfrm>
            <a:off x="269240" y="2622114"/>
            <a:ext cx="11007661" cy="1703429"/>
          </a:xfrm>
        </p:spPr>
        <p:txBody>
          <a:bodyPr anchor="ctr"/>
          <a:lstStyle>
            <a:lvl1pPr>
              <a:defRPr sz="5880">
                <a:solidFill>
                  <a:schemeClr val="tx2"/>
                </a:solidFill>
              </a:defRPr>
            </a:lvl1pPr>
          </a:lstStyle>
          <a:p>
            <a:r>
              <a:rPr lang="en-US"/>
              <a:t>Thank you</a:t>
            </a:r>
          </a:p>
        </p:txBody>
      </p:sp>
      <p:pic>
        <p:nvPicPr>
          <p:cNvPr id="12" name="Picture 11"/>
          <p:cNvPicPr>
            <a:picLocks noChangeAspect="1"/>
          </p:cNvPicPr>
          <p:nvPr userDrawn="1"/>
        </p:nvPicPr>
        <p:blipFill>
          <a:blip r:embed="rId6"/>
          <a:stretch>
            <a:fillRect/>
          </a:stretch>
        </p:blipFill>
        <p:spPr>
          <a:xfrm>
            <a:off x="233192" y="238147"/>
            <a:ext cx="1379699" cy="331724"/>
          </a:xfrm>
          <a:prstGeom prst="rect">
            <a:avLst/>
          </a:prstGeom>
        </p:spPr>
      </p:pic>
    </p:spTree>
    <p:extLst>
      <p:ext uri="{BB962C8B-B14F-4D97-AF65-F5344CB8AC3E}">
        <p14:creationId xmlns:p14="http://schemas.microsoft.com/office/powerpoint/2010/main" val="1604892173"/>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89629" bIns="89629"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69240" y="3880389"/>
            <a:ext cx="5826761" cy="2215611"/>
          </a:xfrm>
          <a:prstGeom prst="rect">
            <a:avLst/>
          </a:prstGeom>
        </p:spPr>
        <p:txBody>
          <a:bodyPr lIns="380893">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16693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6246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9" y="1558"/>
                        <a:ext cx="1555" cy="1556"/>
                      </a:xfrm>
                      <a:prstGeom prst="rect">
                        <a:avLst/>
                      </a:prstGeom>
                    </p:spPr>
                  </p:pic>
                </p:oleObj>
              </mc:Fallback>
            </mc:AlternateContent>
          </a:graphicData>
        </a:graphic>
      </p:graphicFrame>
      <p:pic>
        <p:nvPicPr>
          <p:cNvPr id="6" name="Picture 1560"/>
          <p:cNvPicPr>
            <a:picLocks noChangeAspect="1" noChangeArrowheads="1"/>
          </p:cNvPicPr>
          <p:nvPr userDrawn="1"/>
        </p:nvPicPr>
        <p:blipFill>
          <a:blip r:embed="rId6">
            <a:extLst>
              <a:ext uri="{28A0092B-C50C-407E-A947-70E740481C1C}">
                <a14:useLocalDpi xmlns:a14="http://schemas.microsoft.com/office/drawing/2010/main"/>
              </a:ext>
            </a:extLst>
          </a:blip>
          <a:stretch>
            <a:fillRect/>
          </a:stretch>
        </p:blipFill>
        <p:spPr bwMode="auto">
          <a:xfrm>
            <a:off x="386333" y="3030870"/>
            <a:ext cx="3137758" cy="717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4345925"/>
      </p:ext>
    </p:extLst>
  </p:cSld>
  <p:clrMapOvr>
    <a:masterClrMapping/>
  </p:clrMapOvr>
  <p:transition spd="med">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4_Blue Tile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7487996"/>
      </p:ext>
    </p:extLst>
  </p:cSld>
  <p:clrMapOvr>
    <a:masterClrMapping/>
  </p:clrMapOvr>
  <p:transition spd="slow">
    <p:wipe dir="r"/>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2160667"/>
          </a:xfrm>
        </p:spPr>
        <p:txBody>
          <a:bodyPr>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7784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792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4"/>
            <a:ext cx="11655840" cy="899665"/>
          </a:xfrm>
        </p:spPr>
        <p:txBody>
          <a:bodyPr/>
          <a:lstStyle>
            <a:lvl1pPr>
              <a:defRPr sz="7053" baseline="0"/>
            </a:lvl1pPr>
          </a:lstStyle>
          <a:p>
            <a:r>
              <a:rPr lang="en-US"/>
              <a:t>Click to edit Master title style</a:t>
            </a:r>
            <a:endParaRPr lang="en-US" dirty="0"/>
          </a:p>
        </p:txBody>
      </p:sp>
      <p:sp>
        <p:nvSpPr>
          <p:cNvPr id="3" name="TextBox 7"/>
          <p:cNvSpPr txBox="1"/>
          <p:nvPr userDrawn="1"/>
        </p:nvSpPr>
        <p:spPr bwMode="white">
          <a:xfrm>
            <a:off x="4245431" y="6567087"/>
            <a:ext cx="3701141"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027"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71474676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Content page 1">
    <p:spTree>
      <p:nvGrpSpPr>
        <p:cNvPr id="1" name=""/>
        <p:cNvGrpSpPr/>
        <p:nvPr/>
      </p:nvGrpSpPr>
      <p:grpSpPr>
        <a:xfrm>
          <a:off x="0" y="0"/>
          <a:ext cx="0" cy="0"/>
          <a:chOff x="0" y="0"/>
          <a:chExt cx="0" cy="0"/>
        </a:xfrm>
      </p:grpSpPr>
      <p:sp>
        <p:nvSpPr>
          <p:cNvPr id="19" name="Rectangle 18"/>
          <p:cNvSpPr/>
          <p:nvPr userDrawn="1"/>
        </p:nvSpPr>
        <p:spPr bwMode="auto">
          <a:xfrm>
            <a:off x="2" y="1494352"/>
            <a:ext cx="3019381" cy="539033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3741" rtl="0" eaLnBrk="1" fontAlgn="base" latinLnBrk="0" hangingPunct="1">
              <a:lnSpc>
                <a:spcPct val="90000"/>
              </a:lnSpc>
              <a:spcBef>
                <a:spcPct val="0"/>
              </a:spcBef>
              <a:spcAft>
                <a:spcPct val="0"/>
              </a:spcAft>
              <a:buClrTx/>
              <a:buSzTx/>
              <a:buFontTx/>
              <a:buNone/>
              <a:tabLst/>
              <a:defRPr/>
            </a:pPr>
            <a:endParaRPr kumimoji="0" lang="en-US" sz="352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 name="Text Placeholder 2"/>
          <p:cNvSpPr>
            <a:spLocks noGrp="1"/>
          </p:cNvSpPr>
          <p:nvPr>
            <p:ph type="body" sz="quarter" idx="24" hasCustomPrompt="1"/>
          </p:nvPr>
        </p:nvSpPr>
        <p:spPr>
          <a:xfrm>
            <a:off x="178976" y="1725572"/>
            <a:ext cx="2958856" cy="2453383"/>
          </a:xfrm>
        </p:spPr>
        <p:txBody>
          <a:bodyPr lIns="0" tIns="0" rIns="0" bIns="0"/>
          <a:lstStyle>
            <a:lvl1pPr marL="0" indent="0">
              <a:spcBef>
                <a:spcPts val="0"/>
              </a:spcBef>
              <a:buNone/>
              <a:defRPr sz="3527" baseline="0">
                <a:solidFill>
                  <a:schemeClr val="bg1"/>
                </a:solidFill>
              </a:defRPr>
            </a:lvl1pPr>
          </a:lstStyle>
          <a:p>
            <a:pPr lvl="0"/>
            <a:r>
              <a:rPr lang="en-US" dirty="0"/>
              <a:t>Top 10 questions </a:t>
            </a:r>
            <a:br>
              <a:rPr lang="en-US" dirty="0"/>
            </a:br>
            <a:r>
              <a:rPr lang="en-US" dirty="0"/>
              <a:t>to ask your customers </a:t>
            </a:r>
            <a:br>
              <a:rPr lang="en-US" dirty="0"/>
            </a:br>
            <a:r>
              <a:rPr lang="en-US" dirty="0"/>
              <a:t>about AWA</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69303" y="6335999"/>
            <a:ext cx="1254981" cy="268872"/>
          </a:xfrm>
          <a:prstGeom prst="rect">
            <a:avLst/>
          </a:prstGeom>
        </p:spPr>
      </p:pic>
      <p:sp>
        <p:nvSpPr>
          <p:cNvPr id="22" name="Rectangle 21"/>
          <p:cNvSpPr/>
          <p:nvPr userDrawn="1"/>
        </p:nvSpPr>
        <p:spPr bwMode="auto">
          <a:xfrm>
            <a:off x="2" y="2"/>
            <a:ext cx="1490601" cy="145660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3741" rtl="0" eaLnBrk="1" fontAlgn="base" latinLnBrk="0" hangingPunct="1">
              <a:lnSpc>
                <a:spcPct val="90000"/>
              </a:lnSpc>
              <a:spcBef>
                <a:spcPct val="0"/>
              </a:spcBef>
              <a:spcAft>
                <a:spcPct val="0"/>
              </a:spcAft>
              <a:buClrTx/>
              <a:buSzTx/>
              <a:buFontTx/>
              <a:buNone/>
              <a:tabLst/>
              <a:defRPr/>
            </a:pPr>
            <a:endParaRPr kumimoji="0" lang="en-US" sz="352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3" name="Rectangle 22"/>
          <p:cNvSpPr/>
          <p:nvPr userDrawn="1"/>
        </p:nvSpPr>
        <p:spPr bwMode="auto">
          <a:xfrm>
            <a:off x="1524286" y="2"/>
            <a:ext cx="1490601" cy="145660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3741" rtl="0" eaLnBrk="1" fontAlgn="base" latinLnBrk="0" hangingPunct="1">
              <a:lnSpc>
                <a:spcPct val="90000"/>
              </a:lnSpc>
              <a:spcBef>
                <a:spcPct val="0"/>
              </a:spcBef>
              <a:spcAft>
                <a:spcPct val="0"/>
              </a:spcAft>
              <a:buClrTx/>
              <a:buSzTx/>
              <a:buFontTx/>
              <a:buNone/>
              <a:tabLst/>
              <a:defRPr/>
            </a:pPr>
            <a:endParaRPr kumimoji="0" lang="en-US" sz="352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4" name="Freeform 539"/>
          <p:cNvSpPr>
            <a:spLocks noChangeAspect="1"/>
          </p:cNvSpPr>
          <p:nvPr userDrawn="1"/>
        </p:nvSpPr>
        <p:spPr bwMode="auto">
          <a:xfrm>
            <a:off x="291727" y="404355"/>
            <a:ext cx="913847" cy="5024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solidFill>
          <a:ln>
            <a:noFill/>
          </a:ln>
          <a:extLst/>
        </p:spPr>
        <p:txBody>
          <a:bodyPr vert="horz" wrap="square" lIns="89594" tIns="44798" rIns="89594" bIns="44798" numCol="1" anchor="t" anchorCtr="0" compatLnSpc="1">
            <a:prstTxWarp prst="textNoShape">
              <a:avLst/>
            </a:prstTxWarp>
          </a:bodyPr>
          <a:lstStyle/>
          <a:p>
            <a:pPr marL="0" marR="0" lvl="0" indent="0" algn="l" defTabSz="91400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p:cNvGrpSpPr/>
          <p:nvPr userDrawn="1"/>
        </p:nvGrpSpPr>
        <p:grpSpPr>
          <a:xfrm rot="16200000">
            <a:off x="1967993" y="225695"/>
            <a:ext cx="549945" cy="951500"/>
            <a:chOff x="10264844" y="1666620"/>
            <a:chExt cx="766549" cy="1326449"/>
          </a:xfrm>
          <a:solidFill>
            <a:schemeClr val="bg1"/>
          </a:solidFill>
        </p:grpSpPr>
        <p:sp>
          <p:nvSpPr>
            <p:cNvPr id="27" name="Freeform 5"/>
            <p:cNvSpPr>
              <a:spLocks noEditPoints="1"/>
            </p:cNvSpPr>
            <p:nvPr/>
          </p:nvSpPr>
          <p:spPr bwMode="auto">
            <a:xfrm>
              <a:off x="10264844" y="1666620"/>
              <a:ext cx="370241" cy="1326449"/>
            </a:xfrm>
            <a:custGeom>
              <a:avLst/>
              <a:gdLst>
                <a:gd name="T0" fmla="*/ 220 w 261"/>
                <a:gd name="T1" fmla="*/ 0 h 942"/>
                <a:gd name="T2" fmla="*/ 41 w 261"/>
                <a:gd name="T3" fmla="*/ 0 h 942"/>
                <a:gd name="T4" fmla="*/ 0 w 261"/>
                <a:gd name="T5" fmla="*/ 41 h 942"/>
                <a:gd name="T6" fmla="*/ 0 w 261"/>
                <a:gd name="T7" fmla="*/ 901 h 942"/>
                <a:gd name="T8" fmla="*/ 41 w 261"/>
                <a:gd name="T9" fmla="*/ 942 h 942"/>
                <a:gd name="T10" fmla="*/ 220 w 261"/>
                <a:gd name="T11" fmla="*/ 942 h 942"/>
                <a:gd name="T12" fmla="*/ 261 w 261"/>
                <a:gd name="T13" fmla="*/ 901 h 942"/>
                <a:gd name="T14" fmla="*/ 261 w 261"/>
                <a:gd name="T15" fmla="*/ 41 h 942"/>
                <a:gd name="T16" fmla="*/ 220 w 261"/>
                <a:gd name="T17" fmla="*/ 0 h 942"/>
                <a:gd name="T18" fmla="*/ 62 w 261"/>
                <a:gd name="T19" fmla="*/ 86 h 942"/>
                <a:gd name="T20" fmla="*/ 85 w 261"/>
                <a:gd name="T21" fmla="*/ 62 h 942"/>
                <a:gd name="T22" fmla="*/ 175 w 261"/>
                <a:gd name="T23" fmla="*/ 62 h 942"/>
                <a:gd name="T24" fmla="*/ 199 w 261"/>
                <a:gd name="T25" fmla="*/ 86 h 942"/>
                <a:gd name="T26" fmla="*/ 199 w 261"/>
                <a:gd name="T27" fmla="*/ 633 h 942"/>
                <a:gd name="T28" fmla="*/ 175 w 261"/>
                <a:gd name="T29" fmla="*/ 657 h 942"/>
                <a:gd name="T30" fmla="*/ 85 w 261"/>
                <a:gd name="T31" fmla="*/ 657 h 942"/>
                <a:gd name="T32" fmla="*/ 62 w 261"/>
                <a:gd name="T33" fmla="*/ 633 h 942"/>
                <a:gd name="T34" fmla="*/ 62 w 261"/>
                <a:gd name="T35" fmla="*/ 86 h 942"/>
                <a:gd name="T36" fmla="*/ 130 w 261"/>
                <a:gd name="T37" fmla="*/ 887 h 942"/>
                <a:gd name="T38" fmla="*/ 61 w 261"/>
                <a:gd name="T39" fmla="*/ 818 h 942"/>
                <a:gd name="T40" fmla="*/ 130 w 261"/>
                <a:gd name="T41" fmla="*/ 749 h 942"/>
                <a:gd name="T42" fmla="*/ 199 w 261"/>
                <a:gd name="T43" fmla="*/ 818 h 942"/>
                <a:gd name="T44" fmla="*/ 130 w 261"/>
                <a:gd name="T45" fmla="*/ 887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942">
                  <a:moveTo>
                    <a:pt x="220" y="0"/>
                  </a:moveTo>
                  <a:cubicBezTo>
                    <a:pt x="41" y="0"/>
                    <a:pt x="41" y="0"/>
                    <a:pt x="41" y="0"/>
                  </a:cubicBezTo>
                  <a:cubicBezTo>
                    <a:pt x="18" y="0"/>
                    <a:pt x="0" y="19"/>
                    <a:pt x="0" y="41"/>
                  </a:cubicBezTo>
                  <a:cubicBezTo>
                    <a:pt x="0" y="901"/>
                    <a:pt x="0" y="901"/>
                    <a:pt x="0" y="901"/>
                  </a:cubicBezTo>
                  <a:cubicBezTo>
                    <a:pt x="0" y="923"/>
                    <a:pt x="18" y="942"/>
                    <a:pt x="41" y="942"/>
                  </a:cubicBezTo>
                  <a:cubicBezTo>
                    <a:pt x="220" y="942"/>
                    <a:pt x="220" y="942"/>
                    <a:pt x="220" y="942"/>
                  </a:cubicBezTo>
                  <a:cubicBezTo>
                    <a:pt x="242" y="942"/>
                    <a:pt x="261" y="923"/>
                    <a:pt x="261" y="901"/>
                  </a:cubicBezTo>
                  <a:cubicBezTo>
                    <a:pt x="261" y="41"/>
                    <a:pt x="261" y="41"/>
                    <a:pt x="261" y="41"/>
                  </a:cubicBezTo>
                  <a:cubicBezTo>
                    <a:pt x="261" y="19"/>
                    <a:pt x="242" y="0"/>
                    <a:pt x="220" y="0"/>
                  </a:cubicBezTo>
                  <a:close/>
                  <a:moveTo>
                    <a:pt x="62" y="86"/>
                  </a:moveTo>
                  <a:cubicBezTo>
                    <a:pt x="62" y="73"/>
                    <a:pt x="72" y="62"/>
                    <a:pt x="85" y="62"/>
                  </a:cubicBezTo>
                  <a:cubicBezTo>
                    <a:pt x="175" y="62"/>
                    <a:pt x="175" y="62"/>
                    <a:pt x="175" y="62"/>
                  </a:cubicBezTo>
                  <a:cubicBezTo>
                    <a:pt x="188" y="62"/>
                    <a:pt x="199" y="73"/>
                    <a:pt x="199" y="86"/>
                  </a:cubicBezTo>
                  <a:cubicBezTo>
                    <a:pt x="199" y="633"/>
                    <a:pt x="199" y="633"/>
                    <a:pt x="199" y="633"/>
                  </a:cubicBezTo>
                  <a:cubicBezTo>
                    <a:pt x="199" y="646"/>
                    <a:pt x="188" y="657"/>
                    <a:pt x="175" y="657"/>
                  </a:cubicBezTo>
                  <a:cubicBezTo>
                    <a:pt x="85" y="657"/>
                    <a:pt x="85" y="657"/>
                    <a:pt x="85" y="657"/>
                  </a:cubicBezTo>
                  <a:cubicBezTo>
                    <a:pt x="72" y="657"/>
                    <a:pt x="62" y="646"/>
                    <a:pt x="62" y="633"/>
                  </a:cubicBezTo>
                  <a:lnTo>
                    <a:pt x="62" y="86"/>
                  </a:lnTo>
                  <a:close/>
                  <a:moveTo>
                    <a:pt x="130" y="887"/>
                  </a:moveTo>
                  <a:cubicBezTo>
                    <a:pt x="92" y="887"/>
                    <a:pt x="61" y="856"/>
                    <a:pt x="61" y="818"/>
                  </a:cubicBezTo>
                  <a:cubicBezTo>
                    <a:pt x="61" y="780"/>
                    <a:pt x="92" y="749"/>
                    <a:pt x="130" y="749"/>
                  </a:cubicBezTo>
                  <a:cubicBezTo>
                    <a:pt x="168" y="749"/>
                    <a:pt x="199" y="780"/>
                    <a:pt x="199" y="818"/>
                  </a:cubicBezTo>
                  <a:cubicBezTo>
                    <a:pt x="199" y="856"/>
                    <a:pt x="168" y="887"/>
                    <a:pt x="130" y="8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00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28" name="Oval 6"/>
            <p:cNvSpPr>
              <a:spLocks noChangeArrowheads="1"/>
            </p:cNvSpPr>
            <p:nvPr/>
          </p:nvSpPr>
          <p:spPr bwMode="auto">
            <a:xfrm>
              <a:off x="10413416" y="2405913"/>
              <a:ext cx="71314" cy="7012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00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7"/>
            <p:cNvSpPr>
              <a:spLocks noChangeArrowheads="1"/>
            </p:cNvSpPr>
            <p:nvPr/>
          </p:nvSpPr>
          <p:spPr bwMode="auto">
            <a:xfrm>
              <a:off x="10413416" y="2496245"/>
              <a:ext cx="71314" cy="7012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00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30" name="Oval 8"/>
            <p:cNvSpPr>
              <a:spLocks noChangeArrowheads="1"/>
            </p:cNvSpPr>
            <p:nvPr/>
          </p:nvSpPr>
          <p:spPr bwMode="auto">
            <a:xfrm>
              <a:off x="10396776" y="2766646"/>
              <a:ext cx="104594" cy="104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00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5"/>
            <p:cNvSpPr>
              <a:spLocks noEditPoints="1"/>
            </p:cNvSpPr>
            <p:nvPr/>
          </p:nvSpPr>
          <p:spPr bwMode="auto">
            <a:xfrm>
              <a:off x="10661152" y="1666620"/>
              <a:ext cx="370241" cy="1326449"/>
            </a:xfrm>
            <a:custGeom>
              <a:avLst/>
              <a:gdLst>
                <a:gd name="T0" fmla="*/ 220 w 261"/>
                <a:gd name="T1" fmla="*/ 0 h 942"/>
                <a:gd name="T2" fmla="*/ 41 w 261"/>
                <a:gd name="T3" fmla="*/ 0 h 942"/>
                <a:gd name="T4" fmla="*/ 0 w 261"/>
                <a:gd name="T5" fmla="*/ 41 h 942"/>
                <a:gd name="T6" fmla="*/ 0 w 261"/>
                <a:gd name="T7" fmla="*/ 901 h 942"/>
                <a:gd name="T8" fmla="*/ 41 w 261"/>
                <a:gd name="T9" fmla="*/ 942 h 942"/>
                <a:gd name="T10" fmla="*/ 220 w 261"/>
                <a:gd name="T11" fmla="*/ 942 h 942"/>
                <a:gd name="T12" fmla="*/ 261 w 261"/>
                <a:gd name="T13" fmla="*/ 901 h 942"/>
                <a:gd name="T14" fmla="*/ 261 w 261"/>
                <a:gd name="T15" fmla="*/ 41 h 942"/>
                <a:gd name="T16" fmla="*/ 220 w 261"/>
                <a:gd name="T17" fmla="*/ 0 h 942"/>
                <a:gd name="T18" fmla="*/ 62 w 261"/>
                <a:gd name="T19" fmla="*/ 86 h 942"/>
                <a:gd name="T20" fmla="*/ 85 w 261"/>
                <a:gd name="T21" fmla="*/ 62 h 942"/>
                <a:gd name="T22" fmla="*/ 175 w 261"/>
                <a:gd name="T23" fmla="*/ 62 h 942"/>
                <a:gd name="T24" fmla="*/ 199 w 261"/>
                <a:gd name="T25" fmla="*/ 86 h 942"/>
                <a:gd name="T26" fmla="*/ 199 w 261"/>
                <a:gd name="T27" fmla="*/ 633 h 942"/>
                <a:gd name="T28" fmla="*/ 175 w 261"/>
                <a:gd name="T29" fmla="*/ 657 h 942"/>
                <a:gd name="T30" fmla="*/ 85 w 261"/>
                <a:gd name="T31" fmla="*/ 657 h 942"/>
                <a:gd name="T32" fmla="*/ 62 w 261"/>
                <a:gd name="T33" fmla="*/ 633 h 942"/>
                <a:gd name="T34" fmla="*/ 62 w 261"/>
                <a:gd name="T35" fmla="*/ 86 h 942"/>
                <a:gd name="T36" fmla="*/ 130 w 261"/>
                <a:gd name="T37" fmla="*/ 887 h 942"/>
                <a:gd name="T38" fmla="*/ 61 w 261"/>
                <a:gd name="T39" fmla="*/ 818 h 942"/>
                <a:gd name="T40" fmla="*/ 130 w 261"/>
                <a:gd name="T41" fmla="*/ 749 h 942"/>
                <a:gd name="T42" fmla="*/ 199 w 261"/>
                <a:gd name="T43" fmla="*/ 818 h 942"/>
                <a:gd name="T44" fmla="*/ 130 w 261"/>
                <a:gd name="T45" fmla="*/ 887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942">
                  <a:moveTo>
                    <a:pt x="220" y="0"/>
                  </a:moveTo>
                  <a:cubicBezTo>
                    <a:pt x="41" y="0"/>
                    <a:pt x="41" y="0"/>
                    <a:pt x="41" y="0"/>
                  </a:cubicBezTo>
                  <a:cubicBezTo>
                    <a:pt x="18" y="0"/>
                    <a:pt x="0" y="19"/>
                    <a:pt x="0" y="41"/>
                  </a:cubicBezTo>
                  <a:cubicBezTo>
                    <a:pt x="0" y="901"/>
                    <a:pt x="0" y="901"/>
                    <a:pt x="0" y="901"/>
                  </a:cubicBezTo>
                  <a:cubicBezTo>
                    <a:pt x="0" y="923"/>
                    <a:pt x="18" y="942"/>
                    <a:pt x="41" y="942"/>
                  </a:cubicBezTo>
                  <a:cubicBezTo>
                    <a:pt x="220" y="942"/>
                    <a:pt x="220" y="942"/>
                    <a:pt x="220" y="942"/>
                  </a:cubicBezTo>
                  <a:cubicBezTo>
                    <a:pt x="242" y="942"/>
                    <a:pt x="261" y="923"/>
                    <a:pt x="261" y="901"/>
                  </a:cubicBezTo>
                  <a:cubicBezTo>
                    <a:pt x="261" y="41"/>
                    <a:pt x="261" y="41"/>
                    <a:pt x="261" y="41"/>
                  </a:cubicBezTo>
                  <a:cubicBezTo>
                    <a:pt x="261" y="19"/>
                    <a:pt x="242" y="0"/>
                    <a:pt x="220" y="0"/>
                  </a:cubicBezTo>
                  <a:close/>
                  <a:moveTo>
                    <a:pt x="62" y="86"/>
                  </a:moveTo>
                  <a:cubicBezTo>
                    <a:pt x="62" y="73"/>
                    <a:pt x="72" y="62"/>
                    <a:pt x="85" y="62"/>
                  </a:cubicBezTo>
                  <a:cubicBezTo>
                    <a:pt x="175" y="62"/>
                    <a:pt x="175" y="62"/>
                    <a:pt x="175" y="62"/>
                  </a:cubicBezTo>
                  <a:cubicBezTo>
                    <a:pt x="188" y="62"/>
                    <a:pt x="199" y="73"/>
                    <a:pt x="199" y="86"/>
                  </a:cubicBezTo>
                  <a:cubicBezTo>
                    <a:pt x="199" y="633"/>
                    <a:pt x="199" y="633"/>
                    <a:pt x="199" y="633"/>
                  </a:cubicBezTo>
                  <a:cubicBezTo>
                    <a:pt x="199" y="646"/>
                    <a:pt x="188" y="657"/>
                    <a:pt x="175" y="657"/>
                  </a:cubicBezTo>
                  <a:cubicBezTo>
                    <a:pt x="85" y="657"/>
                    <a:pt x="85" y="657"/>
                    <a:pt x="85" y="657"/>
                  </a:cubicBezTo>
                  <a:cubicBezTo>
                    <a:pt x="72" y="657"/>
                    <a:pt x="62" y="646"/>
                    <a:pt x="62" y="633"/>
                  </a:cubicBezTo>
                  <a:lnTo>
                    <a:pt x="62" y="86"/>
                  </a:lnTo>
                  <a:close/>
                  <a:moveTo>
                    <a:pt x="130" y="887"/>
                  </a:moveTo>
                  <a:cubicBezTo>
                    <a:pt x="92" y="887"/>
                    <a:pt x="61" y="856"/>
                    <a:pt x="61" y="818"/>
                  </a:cubicBezTo>
                  <a:cubicBezTo>
                    <a:pt x="61" y="780"/>
                    <a:pt x="92" y="749"/>
                    <a:pt x="130" y="749"/>
                  </a:cubicBezTo>
                  <a:cubicBezTo>
                    <a:pt x="168" y="749"/>
                    <a:pt x="199" y="780"/>
                    <a:pt x="199" y="818"/>
                  </a:cubicBezTo>
                  <a:cubicBezTo>
                    <a:pt x="199" y="856"/>
                    <a:pt x="168" y="887"/>
                    <a:pt x="130" y="88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00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32" name="Oval 6"/>
            <p:cNvSpPr>
              <a:spLocks noChangeArrowheads="1"/>
            </p:cNvSpPr>
            <p:nvPr/>
          </p:nvSpPr>
          <p:spPr bwMode="auto">
            <a:xfrm>
              <a:off x="10809724" y="2405913"/>
              <a:ext cx="71314" cy="7012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00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7"/>
            <p:cNvSpPr>
              <a:spLocks noChangeArrowheads="1"/>
            </p:cNvSpPr>
            <p:nvPr/>
          </p:nvSpPr>
          <p:spPr bwMode="auto">
            <a:xfrm>
              <a:off x="10809724" y="2496245"/>
              <a:ext cx="71314" cy="70126"/>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00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34" name="Oval 8"/>
            <p:cNvSpPr>
              <a:spLocks noChangeArrowheads="1"/>
            </p:cNvSpPr>
            <p:nvPr/>
          </p:nvSpPr>
          <p:spPr bwMode="auto">
            <a:xfrm>
              <a:off x="10793084" y="2766646"/>
              <a:ext cx="104594" cy="10400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00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grpSp>
      <p:sp>
        <p:nvSpPr>
          <p:cNvPr id="36" name="Rectangle 35"/>
          <p:cNvSpPr/>
          <p:nvPr userDrawn="1"/>
        </p:nvSpPr>
        <p:spPr bwMode="auto">
          <a:xfrm>
            <a:off x="4665470" y="1494666"/>
            <a:ext cx="7313743" cy="10600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userDrawn="1"/>
        </p:nvSpPr>
        <p:spPr bwMode="auto">
          <a:xfrm>
            <a:off x="4677921" y="2721197"/>
            <a:ext cx="7313743" cy="10600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p:cNvSpPr/>
          <p:nvPr userDrawn="1"/>
        </p:nvSpPr>
        <p:spPr bwMode="auto">
          <a:xfrm>
            <a:off x="4677921" y="3962042"/>
            <a:ext cx="7313743" cy="10600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p:cNvSpPr/>
          <p:nvPr userDrawn="1"/>
        </p:nvSpPr>
        <p:spPr bwMode="auto">
          <a:xfrm>
            <a:off x="4677921" y="5184803"/>
            <a:ext cx="7313743" cy="10600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userDrawn="1"/>
        </p:nvSpPr>
        <p:spPr bwMode="auto">
          <a:xfrm>
            <a:off x="4677921" y="273018"/>
            <a:ext cx="7313743" cy="10600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 Placeholder 11"/>
          <p:cNvSpPr>
            <a:spLocks noGrp="1"/>
          </p:cNvSpPr>
          <p:nvPr>
            <p:ph type="body" sz="quarter" idx="12" hasCustomPrompt="1"/>
          </p:nvPr>
        </p:nvSpPr>
        <p:spPr>
          <a:xfrm>
            <a:off x="3183831" y="275531"/>
            <a:ext cx="1946450" cy="1055268"/>
          </a:xfrm>
          <a:solidFill>
            <a:srgbClr val="00188F"/>
          </a:solidFill>
        </p:spPr>
        <p:txBody>
          <a:bodyPr lIns="91440" tIns="91440" rIns="91440" bIns="91440">
            <a:noAutofit/>
          </a:bodyPr>
          <a:lstStyle>
            <a:lvl1pPr marL="0" indent="0">
              <a:buNone/>
              <a:defRPr sz="1175">
                <a:solidFill>
                  <a:srgbClr val="FFFFFF"/>
                </a:solidFill>
                <a:latin typeface="Segoe UI Semibold"/>
                <a:cs typeface="Segoe UI Semibold"/>
              </a:defRPr>
            </a:lvl1pPr>
          </a:lstStyle>
          <a:p>
            <a:pPr lvl="0"/>
            <a:r>
              <a:rPr lang="en-US" dirty="0"/>
              <a:t>Question goes here</a:t>
            </a:r>
          </a:p>
        </p:txBody>
      </p:sp>
      <p:sp>
        <p:nvSpPr>
          <p:cNvPr id="42" name="Text Placeholder 24"/>
          <p:cNvSpPr>
            <a:spLocks noGrp="1"/>
          </p:cNvSpPr>
          <p:nvPr>
            <p:ph type="body" sz="quarter" idx="15"/>
          </p:nvPr>
        </p:nvSpPr>
        <p:spPr>
          <a:xfrm>
            <a:off x="5126128" y="304158"/>
            <a:ext cx="6796570" cy="879730"/>
          </a:xfrm>
        </p:spPr>
        <p:txBody>
          <a:bodyPr/>
          <a:lstStyle>
            <a:lvl1pPr marL="0" indent="-89602">
              <a:lnSpc>
                <a:spcPct val="80000"/>
              </a:lnSpc>
              <a:defRPr sz="1077" b="0">
                <a:solidFill>
                  <a:srgbClr val="000000"/>
                </a:solidFill>
                <a:latin typeface="Segoe UI"/>
                <a:cs typeface="Segoe UI"/>
              </a:defRPr>
            </a:lvl1pPr>
            <a:lvl2pPr>
              <a:defRPr sz="1371" b="0">
                <a:latin typeface="Segoe UI"/>
                <a:cs typeface="Segoe UI"/>
              </a:defRPr>
            </a:lvl2pPr>
            <a:lvl3pPr>
              <a:defRPr sz="1371" b="0">
                <a:latin typeface="Segoe UI"/>
                <a:cs typeface="Segoe UI"/>
              </a:defRPr>
            </a:lvl3pPr>
            <a:lvl4pPr>
              <a:defRPr sz="1371" b="0">
                <a:latin typeface="Segoe UI"/>
                <a:cs typeface="Segoe UI"/>
              </a:defRPr>
            </a:lvl4pPr>
            <a:lvl5pPr>
              <a:defRPr sz="1371" b="0">
                <a:latin typeface="Segoe UI"/>
                <a:cs typeface="Segoe UI"/>
              </a:defRPr>
            </a:lvl5pPr>
          </a:lstStyle>
          <a:p>
            <a:pPr lvl="0"/>
            <a:r>
              <a:rPr lang="en-US" dirty="0"/>
              <a:t>Click to edit Master text styles</a:t>
            </a:r>
          </a:p>
        </p:txBody>
      </p:sp>
      <p:sp>
        <p:nvSpPr>
          <p:cNvPr id="43" name="Text Placeholder 11"/>
          <p:cNvSpPr>
            <a:spLocks noGrp="1"/>
          </p:cNvSpPr>
          <p:nvPr>
            <p:ph type="body" sz="quarter" idx="16" hasCustomPrompt="1"/>
          </p:nvPr>
        </p:nvSpPr>
        <p:spPr>
          <a:xfrm>
            <a:off x="3183831" y="1497165"/>
            <a:ext cx="1946450" cy="1055268"/>
          </a:xfrm>
          <a:solidFill>
            <a:srgbClr val="00188F"/>
          </a:solidFill>
        </p:spPr>
        <p:txBody>
          <a:bodyPr lIns="91440" tIns="91440" rIns="91440" bIns="91440">
            <a:noAutofit/>
          </a:bodyPr>
          <a:lstStyle>
            <a:lvl1pPr marL="0" indent="0">
              <a:buNone/>
              <a:defRPr sz="1175">
                <a:solidFill>
                  <a:srgbClr val="FFFFFF"/>
                </a:solidFill>
                <a:latin typeface="Segoe UI Semibold"/>
                <a:cs typeface="Segoe UI Semibold"/>
              </a:defRPr>
            </a:lvl1pPr>
          </a:lstStyle>
          <a:p>
            <a:pPr lvl="0"/>
            <a:r>
              <a:rPr lang="en-US" dirty="0"/>
              <a:t>Question goes here</a:t>
            </a:r>
          </a:p>
        </p:txBody>
      </p:sp>
      <p:sp>
        <p:nvSpPr>
          <p:cNvPr id="44" name="Text Placeholder 24"/>
          <p:cNvSpPr>
            <a:spLocks noGrp="1"/>
          </p:cNvSpPr>
          <p:nvPr>
            <p:ph type="body" sz="quarter" idx="17"/>
          </p:nvPr>
        </p:nvSpPr>
        <p:spPr>
          <a:xfrm>
            <a:off x="5126128" y="1525793"/>
            <a:ext cx="6796570" cy="879730"/>
          </a:xfrm>
        </p:spPr>
        <p:txBody>
          <a:bodyPr/>
          <a:lstStyle>
            <a:lvl1pPr marL="0" indent="-89602">
              <a:lnSpc>
                <a:spcPct val="80000"/>
              </a:lnSpc>
              <a:defRPr sz="1077" b="0">
                <a:solidFill>
                  <a:srgbClr val="000000"/>
                </a:solidFill>
                <a:latin typeface="Segoe UI"/>
                <a:cs typeface="Segoe UI"/>
              </a:defRPr>
            </a:lvl1pPr>
            <a:lvl2pPr>
              <a:defRPr sz="1371" b="0">
                <a:latin typeface="Segoe UI"/>
                <a:cs typeface="Segoe UI"/>
              </a:defRPr>
            </a:lvl2pPr>
            <a:lvl3pPr>
              <a:defRPr sz="1371" b="0">
                <a:latin typeface="Segoe UI"/>
                <a:cs typeface="Segoe UI"/>
              </a:defRPr>
            </a:lvl3pPr>
            <a:lvl4pPr>
              <a:defRPr sz="1371" b="0">
                <a:latin typeface="Segoe UI"/>
                <a:cs typeface="Segoe UI"/>
              </a:defRPr>
            </a:lvl4pPr>
            <a:lvl5pPr>
              <a:defRPr sz="1371" b="0">
                <a:latin typeface="Segoe UI"/>
                <a:cs typeface="Segoe UI"/>
              </a:defRPr>
            </a:lvl5pPr>
          </a:lstStyle>
          <a:p>
            <a:pPr lvl="0"/>
            <a:r>
              <a:rPr lang="en-US" dirty="0"/>
              <a:t>Click to edit Master text styles</a:t>
            </a:r>
          </a:p>
        </p:txBody>
      </p:sp>
      <p:sp>
        <p:nvSpPr>
          <p:cNvPr id="45" name="Text Placeholder 11"/>
          <p:cNvSpPr>
            <a:spLocks noGrp="1"/>
          </p:cNvSpPr>
          <p:nvPr>
            <p:ph type="body" sz="quarter" idx="18" hasCustomPrompt="1"/>
          </p:nvPr>
        </p:nvSpPr>
        <p:spPr>
          <a:xfrm>
            <a:off x="3183831" y="2723681"/>
            <a:ext cx="1946450" cy="1055268"/>
          </a:xfrm>
          <a:solidFill>
            <a:srgbClr val="00188F"/>
          </a:solidFill>
        </p:spPr>
        <p:txBody>
          <a:bodyPr lIns="91440" tIns="91440" rIns="91440" bIns="91440">
            <a:noAutofit/>
          </a:bodyPr>
          <a:lstStyle>
            <a:lvl1pPr marL="0" indent="0">
              <a:buNone/>
              <a:defRPr sz="1175">
                <a:solidFill>
                  <a:srgbClr val="FFFFFF"/>
                </a:solidFill>
                <a:latin typeface="Segoe UI Semibold"/>
                <a:cs typeface="Segoe UI Semibold"/>
              </a:defRPr>
            </a:lvl1pPr>
          </a:lstStyle>
          <a:p>
            <a:pPr lvl="0"/>
            <a:r>
              <a:rPr lang="en-US" dirty="0"/>
              <a:t>Question goes here</a:t>
            </a:r>
          </a:p>
        </p:txBody>
      </p:sp>
      <p:sp>
        <p:nvSpPr>
          <p:cNvPr id="46" name="Text Placeholder 24"/>
          <p:cNvSpPr>
            <a:spLocks noGrp="1"/>
          </p:cNvSpPr>
          <p:nvPr>
            <p:ph type="body" sz="quarter" idx="19"/>
          </p:nvPr>
        </p:nvSpPr>
        <p:spPr>
          <a:xfrm>
            <a:off x="5126128" y="2752308"/>
            <a:ext cx="6796570" cy="879730"/>
          </a:xfrm>
        </p:spPr>
        <p:txBody>
          <a:bodyPr/>
          <a:lstStyle>
            <a:lvl1pPr marL="0" indent="-89602">
              <a:lnSpc>
                <a:spcPct val="80000"/>
              </a:lnSpc>
              <a:defRPr sz="1077" b="0">
                <a:solidFill>
                  <a:srgbClr val="000000"/>
                </a:solidFill>
                <a:latin typeface="Segoe UI"/>
                <a:cs typeface="Segoe UI"/>
              </a:defRPr>
            </a:lvl1pPr>
            <a:lvl2pPr>
              <a:defRPr sz="1371" b="0">
                <a:latin typeface="Segoe UI"/>
                <a:cs typeface="Segoe UI"/>
              </a:defRPr>
            </a:lvl2pPr>
            <a:lvl3pPr>
              <a:defRPr sz="1371" b="0">
                <a:latin typeface="Segoe UI"/>
                <a:cs typeface="Segoe UI"/>
              </a:defRPr>
            </a:lvl3pPr>
            <a:lvl4pPr>
              <a:defRPr sz="1371" b="0">
                <a:latin typeface="Segoe UI"/>
                <a:cs typeface="Segoe UI"/>
              </a:defRPr>
            </a:lvl4pPr>
            <a:lvl5pPr>
              <a:defRPr sz="1371" b="0">
                <a:latin typeface="Segoe UI"/>
                <a:cs typeface="Segoe UI"/>
              </a:defRPr>
            </a:lvl5pPr>
          </a:lstStyle>
          <a:p>
            <a:pPr lvl="0"/>
            <a:r>
              <a:rPr lang="en-US" dirty="0"/>
              <a:t>Click to edit Master text styles</a:t>
            </a:r>
          </a:p>
        </p:txBody>
      </p:sp>
      <p:sp>
        <p:nvSpPr>
          <p:cNvPr id="47" name="Text Placeholder 11"/>
          <p:cNvSpPr>
            <a:spLocks noGrp="1"/>
          </p:cNvSpPr>
          <p:nvPr>
            <p:ph type="body" sz="quarter" idx="20" hasCustomPrompt="1"/>
          </p:nvPr>
        </p:nvSpPr>
        <p:spPr>
          <a:xfrm>
            <a:off x="3183831" y="3964511"/>
            <a:ext cx="1946450" cy="1055268"/>
          </a:xfrm>
          <a:solidFill>
            <a:srgbClr val="00188F"/>
          </a:solidFill>
        </p:spPr>
        <p:txBody>
          <a:bodyPr lIns="91440" tIns="91440" rIns="91440" bIns="91440">
            <a:noAutofit/>
          </a:bodyPr>
          <a:lstStyle>
            <a:lvl1pPr marL="0" indent="0">
              <a:buNone/>
              <a:defRPr sz="1175">
                <a:solidFill>
                  <a:srgbClr val="FFFFFF"/>
                </a:solidFill>
                <a:latin typeface="Segoe UI Semibold"/>
                <a:cs typeface="Segoe UI Semibold"/>
              </a:defRPr>
            </a:lvl1pPr>
          </a:lstStyle>
          <a:p>
            <a:pPr lvl="0"/>
            <a:r>
              <a:rPr lang="en-US" dirty="0"/>
              <a:t>Question goes here</a:t>
            </a:r>
          </a:p>
        </p:txBody>
      </p:sp>
      <p:sp>
        <p:nvSpPr>
          <p:cNvPr id="48" name="Text Placeholder 24"/>
          <p:cNvSpPr>
            <a:spLocks noGrp="1"/>
          </p:cNvSpPr>
          <p:nvPr>
            <p:ph type="body" sz="quarter" idx="21"/>
          </p:nvPr>
        </p:nvSpPr>
        <p:spPr>
          <a:xfrm>
            <a:off x="5126128" y="3993138"/>
            <a:ext cx="6796570" cy="879730"/>
          </a:xfrm>
        </p:spPr>
        <p:txBody>
          <a:bodyPr/>
          <a:lstStyle>
            <a:lvl1pPr marL="0" indent="-89602">
              <a:lnSpc>
                <a:spcPct val="80000"/>
              </a:lnSpc>
              <a:defRPr sz="1077" b="0">
                <a:solidFill>
                  <a:srgbClr val="000000"/>
                </a:solidFill>
                <a:latin typeface="Segoe UI"/>
                <a:cs typeface="Segoe UI"/>
              </a:defRPr>
            </a:lvl1pPr>
            <a:lvl2pPr>
              <a:defRPr sz="1371" b="0">
                <a:latin typeface="Segoe UI"/>
                <a:cs typeface="Segoe UI"/>
              </a:defRPr>
            </a:lvl2pPr>
            <a:lvl3pPr>
              <a:defRPr sz="1371" b="0">
                <a:latin typeface="Segoe UI"/>
                <a:cs typeface="Segoe UI"/>
              </a:defRPr>
            </a:lvl3pPr>
            <a:lvl4pPr>
              <a:defRPr sz="1371" b="0">
                <a:latin typeface="Segoe UI"/>
                <a:cs typeface="Segoe UI"/>
              </a:defRPr>
            </a:lvl4pPr>
            <a:lvl5pPr>
              <a:defRPr sz="1371" b="0">
                <a:latin typeface="Segoe UI"/>
                <a:cs typeface="Segoe UI"/>
              </a:defRPr>
            </a:lvl5pPr>
          </a:lstStyle>
          <a:p>
            <a:pPr lvl="0"/>
            <a:r>
              <a:rPr lang="en-US" dirty="0"/>
              <a:t>Click to edit Master text styles</a:t>
            </a:r>
          </a:p>
        </p:txBody>
      </p:sp>
      <p:sp>
        <p:nvSpPr>
          <p:cNvPr id="49" name="Text Placeholder 11"/>
          <p:cNvSpPr>
            <a:spLocks noGrp="1"/>
          </p:cNvSpPr>
          <p:nvPr>
            <p:ph type="body" sz="quarter" idx="22" hasCustomPrompt="1"/>
          </p:nvPr>
        </p:nvSpPr>
        <p:spPr>
          <a:xfrm>
            <a:off x="3183831" y="5195954"/>
            <a:ext cx="1946450" cy="1055268"/>
          </a:xfrm>
          <a:solidFill>
            <a:srgbClr val="00188F"/>
          </a:solidFill>
        </p:spPr>
        <p:txBody>
          <a:bodyPr lIns="91440" tIns="91440" rIns="91440" bIns="91440">
            <a:noAutofit/>
          </a:bodyPr>
          <a:lstStyle>
            <a:lvl1pPr marL="0" indent="0">
              <a:buNone/>
              <a:defRPr sz="1175">
                <a:solidFill>
                  <a:srgbClr val="FFFFFF"/>
                </a:solidFill>
                <a:latin typeface="Segoe UI Semibold"/>
                <a:cs typeface="Segoe UI Semibold"/>
              </a:defRPr>
            </a:lvl1pPr>
          </a:lstStyle>
          <a:p>
            <a:pPr lvl="0"/>
            <a:r>
              <a:rPr lang="en-US" dirty="0"/>
              <a:t>Question goes here</a:t>
            </a:r>
          </a:p>
        </p:txBody>
      </p:sp>
      <p:sp>
        <p:nvSpPr>
          <p:cNvPr id="50" name="Text Placeholder 24"/>
          <p:cNvSpPr>
            <a:spLocks noGrp="1"/>
          </p:cNvSpPr>
          <p:nvPr>
            <p:ph type="body" sz="quarter" idx="23"/>
          </p:nvPr>
        </p:nvSpPr>
        <p:spPr>
          <a:xfrm>
            <a:off x="5126128" y="5224583"/>
            <a:ext cx="6796570" cy="879730"/>
          </a:xfrm>
        </p:spPr>
        <p:txBody>
          <a:bodyPr/>
          <a:lstStyle>
            <a:lvl1pPr marL="0" indent="-89602">
              <a:lnSpc>
                <a:spcPct val="80000"/>
              </a:lnSpc>
              <a:defRPr sz="1077" b="0">
                <a:solidFill>
                  <a:srgbClr val="000000"/>
                </a:solidFill>
                <a:latin typeface="Segoe UI"/>
                <a:cs typeface="Segoe UI"/>
              </a:defRPr>
            </a:lvl1pPr>
            <a:lvl2pPr>
              <a:defRPr sz="1371" b="0">
                <a:latin typeface="Segoe UI"/>
                <a:cs typeface="Segoe UI"/>
              </a:defRPr>
            </a:lvl2pPr>
            <a:lvl3pPr>
              <a:defRPr sz="1371" b="0">
                <a:latin typeface="Segoe UI"/>
                <a:cs typeface="Segoe UI"/>
              </a:defRPr>
            </a:lvl3pPr>
            <a:lvl4pPr>
              <a:defRPr sz="1371" b="0">
                <a:latin typeface="Segoe UI"/>
                <a:cs typeface="Segoe UI"/>
              </a:defRPr>
            </a:lvl4pPr>
            <a:lvl5pPr>
              <a:defRPr sz="1371" b="0">
                <a:latin typeface="Segoe UI"/>
                <a:cs typeface="Segoe UI"/>
              </a:defRPr>
            </a:lvl5pPr>
          </a:lstStyle>
          <a:p>
            <a:pPr lvl="0"/>
            <a:r>
              <a:rPr lang="en-US" dirty="0"/>
              <a:t>Click to edit Master text styles</a:t>
            </a:r>
          </a:p>
        </p:txBody>
      </p:sp>
      <p:sp>
        <p:nvSpPr>
          <p:cNvPr id="5" name="Text Placeholder 4"/>
          <p:cNvSpPr>
            <a:spLocks noGrp="1"/>
          </p:cNvSpPr>
          <p:nvPr>
            <p:ph type="body" sz="quarter" idx="25" hasCustomPrompt="1"/>
          </p:nvPr>
        </p:nvSpPr>
        <p:spPr>
          <a:xfrm>
            <a:off x="3184823" y="6448615"/>
            <a:ext cx="8694945" cy="150884"/>
          </a:xfrm>
        </p:spPr>
        <p:txBody>
          <a:bodyPr lIns="0" tIns="0" rIns="0" bIns="0" anchor="t" anchorCtr="0"/>
          <a:lstStyle>
            <a:lvl1pPr marL="0" indent="0">
              <a:lnSpc>
                <a:spcPct val="100000"/>
              </a:lnSpc>
              <a:spcBef>
                <a:spcPts val="0"/>
              </a:spcBef>
              <a:buFontTx/>
              <a:buNone/>
              <a:defRPr sz="980">
                <a:latin typeface="Segoe UI"/>
                <a:cs typeface="Segoe UI"/>
              </a:defRPr>
            </a:lvl1pPr>
            <a:lvl2pPr marL="0" indent="0">
              <a:lnSpc>
                <a:spcPct val="100000"/>
              </a:lnSpc>
              <a:buFontTx/>
              <a:buNone/>
              <a:defRPr sz="980">
                <a:latin typeface="Segoe UI"/>
                <a:cs typeface="Segoe UI"/>
              </a:defRPr>
            </a:lvl2pPr>
            <a:lvl3pPr marL="0" indent="0">
              <a:lnSpc>
                <a:spcPct val="100000"/>
              </a:lnSpc>
              <a:buFontTx/>
              <a:buNone/>
              <a:defRPr sz="980">
                <a:latin typeface="Segoe UI"/>
                <a:cs typeface="Segoe UI"/>
              </a:defRPr>
            </a:lvl3pPr>
            <a:lvl4pPr marL="0" indent="0">
              <a:lnSpc>
                <a:spcPct val="100000"/>
              </a:lnSpc>
              <a:buFontTx/>
              <a:buNone/>
              <a:defRPr sz="980">
                <a:latin typeface="Segoe UI"/>
                <a:cs typeface="Segoe UI"/>
              </a:defRPr>
            </a:lvl4pPr>
            <a:lvl5pPr marL="0" indent="0">
              <a:lnSpc>
                <a:spcPct val="100000"/>
              </a:lnSpc>
              <a:buFontTx/>
              <a:buNone/>
              <a:defRPr sz="980">
                <a:latin typeface="Segoe UI"/>
                <a:cs typeface="Segoe UI"/>
              </a:defRPr>
            </a:lvl5pPr>
          </a:lstStyle>
          <a:p>
            <a:pPr lvl="0"/>
            <a:r>
              <a:rPr lang="en-US" dirty="0"/>
              <a:t>* Footnote</a:t>
            </a:r>
          </a:p>
        </p:txBody>
      </p:sp>
    </p:spTree>
    <p:extLst>
      <p:ext uri="{BB962C8B-B14F-4D97-AF65-F5344CB8AC3E}">
        <p14:creationId xmlns:p14="http://schemas.microsoft.com/office/powerpoint/2010/main" val="549672620"/>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Content page 2">
    <p:spTree>
      <p:nvGrpSpPr>
        <p:cNvPr id="1" name=""/>
        <p:cNvGrpSpPr/>
        <p:nvPr/>
      </p:nvGrpSpPr>
      <p:grpSpPr>
        <a:xfrm>
          <a:off x="0" y="0"/>
          <a:ext cx="0" cy="0"/>
          <a:chOff x="0" y="0"/>
          <a:chExt cx="0" cy="0"/>
        </a:xfrm>
      </p:grpSpPr>
      <p:sp>
        <p:nvSpPr>
          <p:cNvPr id="128" name="Rectangle 127"/>
          <p:cNvSpPr/>
          <p:nvPr userDrawn="1"/>
        </p:nvSpPr>
        <p:spPr bwMode="auto">
          <a:xfrm>
            <a:off x="9191658" y="1494351"/>
            <a:ext cx="3028963" cy="536365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3741" rtl="0" eaLnBrk="1" fontAlgn="base" latinLnBrk="0" hangingPunct="1">
              <a:lnSpc>
                <a:spcPct val="90000"/>
              </a:lnSpc>
              <a:spcBef>
                <a:spcPct val="0"/>
              </a:spcBef>
              <a:spcAft>
                <a:spcPct val="0"/>
              </a:spcAft>
              <a:buClrTx/>
              <a:buSzTx/>
              <a:buFontTx/>
              <a:buNone/>
              <a:tabLst/>
              <a:defRPr/>
            </a:pPr>
            <a:endParaRPr kumimoji="0" lang="en-US" sz="352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129" name="Picture 12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667716" y="6335999"/>
            <a:ext cx="1254981" cy="268872"/>
          </a:xfrm>
          <a:prstGeom prst="rect">
            <a:avLst/>
          </a:prstGeom>
        </p:spPr>
      </p:pic>
      <p:sp>
        <p:nvSpPr>
          <p:cNvPr id="130" name="Text Placeholder 8"/>
          <p:cNvSpPr txBox="1">
            <a:spLocks/>
          </p:cNvSpPr>
          <p:nvPr userDrawn="1"/>
        </p:nvSpPr>
        <p:spPr>
          <a:xfrm>
            <a:off x="9321439" y="4144825"/>
            <a:ext cx="2689245" cy="324969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ts val="1077"/>
              </a:lnSpc>
              <a:spcBef>
                <a:spcPct val="20000"/>
              </a:spcBef>
              <a:spcAft>
                <a:spcPts val="0"/>
              </a:spcAft>
              <a:buClrTx/>
              <a:buSzPct val="90000"/>
              <a:buFont typeface="Arial" pitchFamily="34" charset="0"/>
              <a:buNone/>
              <a:tabLst/>
              <a:defRPr/>
            </a:pPr>
            <a:r>
              <a:rPr kumimoji="0" lang="en-US" sz="784" b="0" i="0" u="none" strike="noStrike" kern="1200" cap="none" spc="0" normalizeH="0" baseline="0" noProof="0" dirty="0">
                <a:ln>
                  <a:noFill/>
                </a:ln>
                <a:solidFill>
                  <a:srgbClr val="FFFFFF"/>
                </a:solidFill>
                <a:effectLst/>
                <a:uLnTx/>
                <a:uFillTx/>
                <a:latin typeface="Segoe UI Light"/>
                <a:ea typeface="+mn-ea"/>
                <a:cs typeface="+mn-cs"/>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31" name="Rectangle 130"/>
          <p:cNvSpPr/>
          <p:nvPr userDrawn="1"/>
        </p:nvSpPr>
        <p:spPr bwMode="auto">
          <a:xfrm>
            <a:off x="9191659" y="2"/>
            <a:ext cx="1490601" cy="1456607"/>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3741" rtl="0" eaLnBrk="1" fontAlgn="base" latinLnBrk="0" hangingPunct="1">
              <a:lnSpc>
                <a:spcPct val="90000"/>
              </a:lnSpc>
              <a:spcBef>
                <a:spcPct val="0"/>
              </a:spcBef>
              <a:spcAft>
                <a:spcPct val="0"/>
              </a:spcAft>
              <a:buClrTx/>
              <a:buSzTx/>
              <a:buFontTx/>
              <a:buNone/>
              <a:tabLst/>
              <a:defRPr/>
            </a:pPr>
            <a:endParaRPr kumimoji="0" lang="en-US" sz="352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2" name="Rectangle 131"/>
          <p:cNvSpPr/>
          <p:nvPr userDrawn="1"/>
        </p:nvSpPr>
        <p:spPr bwMode="auto">
          <a:xfrm>
            <a:off x="10715943" y="2"/>
            <a:ext cx="1490601" cy="1456607"/>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3741" rtl="0" eaLnBrk="1" fontAlgn="base" latinLnBrk="0" hangingPunct="1">
              <a:lnSpc>
                <a:spcPct val="90000"/>
              </a:lnSpc>
              <a:spcBef>
                <a:spcPct val="0"/>
              </a:spcBef>
              <a:spcAft>
                <a:spcPct val="0"/>
              </a:spcAft>
              <a:buClrTx/>
              <a:buSzTx/>
              <a:buFontTx/>
              <a:buNone/>
              <a:tabLst/>
              <a:defRPr/>
            </a:pPr>
            <a:endParaRPr kumimoji="0" lang="en-US" sz="352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3" name="Freeform 114"/>
          <p:cNvSpPr>
            <a:spLocks noEditPoints="1"/>
          </p:cNvSpPr>
          <p:nvPr userDrawn="1"/>
        </p:nvSpPr>
        <p:spPr bwMode="auto">
          <a:xfrm>
            <a:off x="9593788" y="212561"/>
            <a:ext cx="688872" cy="916908"/>
          </a:xfrm>
          <a:custGeom>
            <a:avLst/>
            <a:gdLst>
              <a:gd name="T0" fmla="*/ 680 w 680"/>
              <a:gd name="T1" fmla="*/ 527 h 904"/>
              <a:gd name="T2" fmla="*/ 680 w 680"/>
              <a:gd name="T3" fmla="*/ 803 h 904"/>
              <a:gd name="T4" fmla="*/ 340 w 680"/>
              <a:gd name="T5" fmla="*/ 904 h 904"/>
              <a:gd name="T6" fmla="*/ 0 w 680"/>
              <a:gd name="T7" fmla="*/ 803 h 904"/>
              <a:gd name="T8" fmla="*/ 0 w 680"/>
              <a:gd name="T9" fmla="*/ 527 h 904"/>
              <a:gd name="T10" fmla="*/ 340 w 680"/>
              <a:gd name="T11" fmla="*/ 591 h 904"/>
              <a:gd name="T12" fmla="*/ 680 w 680"/>
              <a:gd name="T13" fmla="*/ 527 h 904"/>
              <a:gd name="T14" fmla="*/ 299 w 680"/>
              <a:gd name="T15" fmla="*/ 398 h 904"/>
              <a:gd name="T16" fmla="*/ 381 w 680"/>
              <a:gd name="T17" fmla="*/ 398 h 904"/>
              <a:gd name="T18" fmla="*/ 550 w 680"/>
              <a:gd name="T19" fmla="*/ 217 h 904"/>
              <a:gd name="T20" fmla="*/ 531 w 680"/>
              <a:gd name="T21" fmla="*/ 174 h 904"/>
              <a:gd name="T22" fmla="*/ 444 w 680"/>
              <a:gd name="T23" fmla="*/ 174 h 904"/>
              <a:gd name="T24" fmla="*/ 444 w 680"/>
              <a:gd name="T25" fmla="*/ 59 h 904"/>
              <a:gd name="T26" fmla="*/ 385 w 680"/>
              <a:gd name="T27" fmla="*/ 0 h 904"/>
              <a:gd name="T28" fmla="*/ 295 w 680"/>
              <a:gd name="T29" fmla="*/ 0 h 904"/>
              <a:gd name="T30" fmla="*/ 236 w 680"/>
              <a:gd name="T31" fmla="*/ 59 h 904"/>
              <a:gd name="T32" fmla="*/ 236 w 680"/>
              <a:gd name="T33" fmla="*/ 174 h 904"/>
              <a:gd name="T34" fmla="*/ 149 w 680"/>
              <a:gd name="T35" fmla="*/ 174 h 904"/>
              <a:gd name="T36" fmla="*/ 130 w 680"/>
              <a:gd name="T37" fmla="*/ 217 h 904"/>
              <a:gd name="T38" fmla="*/ 299 w 680"/>
              <a:gd name="T39" fmla="*/ 398 h 904"/>
              <a:gd name="T40" fmla="*/ 477 w 680"/>
              <a:gd name="T41" fmla="*/ 356 h 904"/>
              <a:gd name="T42" fmla="*/ 411 w 680"/>
              <a:gd name="T43" fmla="*/ 426 h 904"/>
              <a:gd name="T44" fmla="*/ 340 w 680"/>
              <a:gd name="T45" fmla="*/ 457 h 904"/>
              <a:gd name="T46" fmla="*/ 269 w 680"/>
              <a:gd name="T47" fmla="*/ 426 h 904"/>
              <a:gd name="T48" fmla="*/ 203 w 680"/>
              <a:gd name="T49" fmla="*/ 356 h 904"/>
              <a:gd name="T50" fmla="*/ 0 w 680"/>
              <a:gd name="T51" fmla="*/ 448 h 904"/>
              <a:gd name="T52" fmla="*/ 340 w 680"/>
              <a:gd name="T53" fmla="*/ 550 h 904"/>
              <a:gd name="T54" fmla="*/ 680 w 680"/>
              <a:gd name="T55" fmla="*/ 448 h 904"/>
              <a:gd name="T56" fmla="*/ 477 w 680"/>
              <a:gd name="T57" fmla="*/ 356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80" h="904">
                <a:moveTo>
                  <a:pt x="680" y="527"/>
                </a:moveTo>
                <a:cubicBezTo>
                  <a:pt x="680" y="803"/>
                  <a:pt x="680" y="803"/>
                  <a:pt x="680" y="803"/>
                </a:cubicBezTo>
                <a:cubicBezTo>
                  <a:pt x="680" y="859"/>
                  <a:pt x="528" y="904"/>
                  <a:pt x="340" y="904"/>
                </a:cubicBezTo>
                <a:cubicBezTo>
                  <a:pt x="152" y="904"/>
                  <a:pt x="0" y="859"/>
                  <a:pt x="0" y="803"/>
                </a:cubicBezTo>
                <a:cubicBezTo>
                  <a:pt x="0" y="527"/>
                  <a:pt x="0" y="527"/>
                  <a:pt x="0" y="527"/>
                </a:cubicBezTo>
                <a:cubicBezTo>
                  <a:pt x="109" y="587"/>
                  <a:pt x="291" y="591"/>
                  <a:pt x="340" y="591"/>
                </a:cubicBezTo>
                <a:cubicBezTo>
                  <a:pt x="389" y="591"/>
                  <a:pt x="571" y="587"/>
                  <a:pt x="680" y="527"/>
                </a:cubicBezTo>
                <a:close/>
                <a:moveTo>
                  <a:pt x="299" y="398"/>
                </a:moveTo>
                <a:cubicBezTo>
                  <a:pt x="322" y="422"/>
                  <a:pt x="358" y="422"/>
                  <a:pt x="381" y="398"/>
                </a:cubicBezTo>
                <a:cubicBezTo>
                  <a:pt x="550" y="217"/>
                  <a:pt x="550" y="217"/>
                  <a:pt x="550" y="217"/>
                </a:cubicBezTo>
                <a:cubicBezTo>
                  <a:pt x="572" y="194"/>
                  <a:pt x="564" y="174"/>
                  <a:pt x="531" y="174"/>
                </a:cubicBezTo>
                <a:cubicBezTo>
                  <a:pt x="444" y="174"/>
                  <a:pt x="444" y="174"/>
                  <a:pt x="444" y="174"/>
                </a:cubicBezTo>
                <a:cubicBezTo>
                  <a:pt x="444" y="59"/>
                  <a:pt x="444" y="59"/>
                  <a:pt x="444" y="59"/>
                </a:cubicBezTo>
                <a:cubicBezTo>
                  <a:pt x="444" y="27"/>
                  <a:pt x="417" y="0"/>
                  <a:pt x="385" y="0"/>
                </a:cubicBezTo>
                <a:cubicBezTo>
                  <a:pt x="295" y="0"/>
                  <a:pt x="295" y="0"/>
                  <a:pt x="295" y="0"/>
                </a:cubicBezTo>
                <a:cubicBezTo>
                  <a:pt x="263" y="0"/>
                  <a:pt x="236" y="27"/>
                  <a:pt x="236" y="59"/>
                </a:cubicBezTo>
                <a:cubicBezTo>
                  <a:pt x="236" y="174"/>
                  <a:pt x="236" y="174"/>
                  <a:pt x="236" y="174"/>
                </a:cubicBezTo>
                <a:cubicBezTo>
                  <a:pt x="149" y="174"/>
                  <a:pt x="149" y="174"/>
                  <a:pt x="149" y="174"/>
                </a:cubicBezTo>
                <a:cubicBezTo>
                  <a:pt x="116" y="174"/>
                  <a:pt x="108" y="194"/>
                  <a:pt x="130" y="217"/>
                </a:cubicBezTo>
                <a:lnTo>
                  <a:pt x="299" y="398"/>
                </a:lnTo>
                <a:close/>
                <a:moveTo>
                  <a:pt x="477" y="356"/>
                </a:moveTo>
                <a:cubicBezTo>
                  <a:pt x="411" y="426"/>
                  <a:pt x="411" y="426"/>
                  <a:pt x="411" y="426"/>
                </a:cubicBezTo>
                <a:cubicBezTo>
                  <a:pt x="392" y="446"/>
                  <a:pt x="367" y="457"/>
                  <a:pt x="340" y="457"/>
                </a:cubicBezTo>
                <a:cubicBezTo>
                  <a:pt x="313" y="457"/>
                  <a:pt x="288" y="446"/>
                  <a:pt x="269" y="426"/>
                </a:cubicBezTo>
                <a:cubicBezTo>
                  <a:pt x="203" y="356"/>
                  <a:pt x="203" y="356"/>
                  <a:pt x="203" y="356"/>
                </a:cubicBezTo>
                <a:cubicBezTo>
                  <a:pt x="83" y="371"/>
                  <a:pt x="0" y="407"/>
                  <a:pt x="0" y="448"/>
                </a:cubicBezTo>
                <a:cubicBezTo>
                  <a:pt x="0" y="504"/>
                  <a:pt x="152" y="550"/>
                  <a:pt x="340" y="550"/>
                </a:cubicBezTo>
                <a:cubicBezTo>
                  <a:pt x="528" y="550"/>
                  <a:pt x="680" y="504"/>
                  <a:pt x="680" y="448"/>
                </a:cubicBezTo>
                <a:cubicBezTo>
                  <a:pt x="680" y="407"/>
                  <a:pt x="597" y="371"/>
                  <a:pt x="477" y="356"/>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marL="0" marR="0" lvl="0" indent="0" algn="l" defTabSz="914004"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20"/>
          <p:cNvSpPr>
            <a:spLocks noEditPoints="1"/>
          </p:cNvSpPr>
          <p:nvPr userDrawn="1"/>
        </p:nvSpPr>
        <p:spPr bwMode="black">
          <a:xfrm>
            <a:off x="10950125" y="380757"/>
            <a:ext cx="1011858" cy="651057"/>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02" tIns="44802" rIns="89602" bIns="44802" numCol="1" rtlCol="0" anchor="ctr" anchorCtr="0" compatLnSpc="1">
            <a:prstTxWarp prst="textNoShape">
              <a:avLst/>
            </a:prstTxWarp>
          </a:bodyPr>
          <a:lstStyle/>
          <a:p>
            <a:pPr marL="0" marR="0" lvl="0" indent="0" algn="l" defTabSz="725859"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120" normalizeH="0" baseline="0" noProof="0" dirty="0">
              <a:ln>
                <a:noFill/>
              </a:ln>
              <a:solidFill>
                <a:srgbClr val="505050">
                  <a:lumMod val="50000"/>
                </a:srgbClr>
              </a:solidFill>
              <a:effectLst/>
              <a:uLnTx/>
              <a:uFillTx/>
              <a:latin typeface="Segoe Light" pitchFamily="34" charset="0"/>
              <a:ea typeface="+mn-ea"/>
              <a:cs typeface="+mn-cs"/>
            </a:endParaRPr>
          </a:p>
        </p:txBody>
      </p:sp>
      <p:sp>
        <p:nvSpPr>
          <p:cNvPr id="41" name="Rectangle 40"/>
          <p:cNvSpPr/>
          <p:nvPr userDrawn="1"/>
        </p:nvSpPr>
        <p:spPr bwMode="auto">
          <a:xfrm>
            <a:off x="1679391" y="1494666"/>
            <a:ext cx="7313743" cy="10600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p:cNvSpPr/>
          <p:nvPr userDrawn="1"/>
        </p:nvSpPr>
        <p:spPr bwMode="auto">
          <a:xfrm>
            <a:off x="1691841" y="2721197"/>
            <a:ext cx="7313743" cy="10600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p:cNvSpPr/>
          <p:nvPr userDrawn="1"/>
        </p:nvSpPr>
        <p:spPr bwMode="auto">
          <a:xfrm>
            <a:off x="1691841" y="3962042"/>
            <a:ext cx="7313743" cy="10600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p:cNvSpPr/>
          <p:nvPr userDrawn="1"/>
        </p:nvSpPr>
        <p:spPr bwMode="auto">
          <a:xfrm>
            <a:off x="1691841" y="5184803"/>
            <a:ext cx="7313743" cy="10600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p:cNvSpPr/>
          <p:nvPr userDrawn="1"/>
        </p:nvSpPr>
        <p:spPr bwMode="auto">
          <a:xfrm>
            <a:off x="1691841" y="273018"/>
            <a:ext cx="7313743" cy="10600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ext Placeholder 11"/>
          <p:cNvSpPr>
            <a:spLocks noGrp="1"/>
          </p:cNvSpPr>
          <p:nvPr>
            <p:ph type="body" sz="quarter" idx="12" hasCustomPrompt="1"/>
          </p:nvPr>
        </p:nvSpPr>
        <p:spPr>
          <a:xfrm>
            <a:off x="197752" y="275531"/>
            <a:ext cx="1946450" cy="1055268"/>
          </a:xfrm>
          <a:solidFill>
            <a:srgbClr val="00188F"/>
          </a:solidFill>
        </p:spPr>
        <p:txBody>
          <a:bodyPr lIns="91440" tIns="91440" rIns="91440" bIns="91440">
            <a:noAutofit/>
          </a:bodyPr>
          <a:lstStyle>
            <a:lvl1pPr marL="0" indent="0">
              <a:buNone/>
              <a:defRPr sz="1175">
                <a:solidFill>
                  <a:srgbClr val="FFFFFF"/>
                </a:solidFill>
                <a:latin typeface="Segoe UI Semibold"/>
                <a:cs typeface="Segoe UI Semibold"/>
              </a:defRPr>
            </a:lvl1pPr>
          </a:lstStyle>
          <a:p>
            <a:pPr lvl="0"/>
            <a:r>
              <a:rPr lang="en-US" dirty="0"/>
              <a:t>Question goes here</a:t>
            </a:r>
          </a:p>
        </p:txBody>
      </p:sp>
      <p:sp>
        <p:nvSpPr>
          <p:cNvPr id="47" name="Text Placeholder 24"/>
          <p:cNvSpPr>
            <a:spLocks noGrp="1"/>
          </p:cNvSpPr>
          <p:nvPr>
            <p:ph type="body" sz="quarter" idx="15"/>
          </p:nvPr>
        </p:nvSpPr>
        <p:spPr>
          <a:xfrm>
            <a:off x="2140049" y="304158"/>
            <a:ext cx="6796570" cy="879730"/>
          </a:xfrm>
        </p:spPr>
        <p:txBody>
          <a:bodyPr/>
          <a:lstStyle>
            <a:lvl1pPr marL="0" indent="-89602">
              <a:lnSpc>
                <a:spcPct val="80000"/>
              </a:lnSpc>
              <a:defRPr sz="1077" b="0">
                <a:solidFill>
                  <a:srgbClr val="000000"/>
                </a:solidFill>
                <a:latin typeface="Segoe UI"/>
                <a:cs typeface="Segoe UI"/>
              </a:defRPr>
            </a:lvl1pPr>
            <a:lvl2pPr>
              <a:defRPr sz="1371" b="0">
                <a:latin typeface="Segoe UI"/>
                <a:cs typeface="Segoe UI"/>
              </a:defRPr>
            </a:lvl2pPr>
            <a:lvl3pPr>
              <a:defRPr sz="1371" b="0">
                <a:latin typeface="Segoe UI"/>
                <a:cs typeface="Segoe UI"/>
              </a:defRPr>
            </a:lvl3pPr>
            <a:lvl4pPr>
              <a:defRPr sz="1371" b="0">
                <a:latin typeface="Segoe UI"/>
                <a:cs typeface="Segoe UI"/>
              </a:defRPr>
            </a:lvl4pPr>
            <a:lvl5pPr>
              <a:defRPr sz="1371" b="0">
                <a:latin typeface="Segoe UI"/>
                <a:cs typeface="Segoe UI"/>
              </a:defRPr>
            </a:lvl5pPr>
          </a:lstStyle>
          <a:p>
            <a:pPr lvl="0"/>
            <a:r>
              <a:rPr lang="en-US" dirty="0"/>
              <a:t>Click to edit Master text styles</a:t>
            </a:r>
          </a:p>
        </p:txBody>
      </p:sp>
      <p:sp>
        <p:nvSpPr>
          <p:cNvPr id="48" name="Text Placeholder 11"/>
          <p:cNvSpPr>
            <a:spLocks noGrp="1"/>
          </p:cNvSpPr>
          <p:nvPr>
            <p:ph type="body" sz="quarter" idx="16" hasCustomPrompt="1"/>
          </p:nvPr>
        </p:nvSpPr>
        <p:spPr>
          <a:xfrm>
            <a:off x="197752" y="1497165"/>
            <a:ext cx="1946450" cy="1055268"/>
          </a:xfrm>
          <a:solidFill>
            <a:srgbClr val="00188F"/>
          </a:solidFill>
        </p:spPr>
        <p:txBody>
          <a:bodyPr lIns="91440" tIns="91440" rIns="91440" bIns="91440">
            <a:noAutofit/>
          </a:bodyPr>
          <a:lstStyle>
            <a:lvl1pPr marL="0" indent="0">
              <a:buNone/>
              <a:defRPr sz="1175">
                <a:solidFill>
                  <a:srgbClr val="FFFFFF"/>
                </a:solidFill>
                <a:latin typeface="Segoe UI Semibold"/>
                <a:cs typeface="Segoe UI Semibold"/>
              </a:defRPr>
            </a:lvl1pPr>
          </a:lstStyle>
          <a:p>
            <a:pPr lvl="0"/>
            <a:r>
              <a:rPr lang="en-US" dirty="0"/>
              <a:t>Question goes here</a:t>
            </a:r>
          </a:p>
        </p:txBody>
      </p:sp>
      <p:sp>
        <p:nvSpPr>
          <p:cNvPr id="49" name="Text Placeholder 24"/>
          <p:cNvSpPr>
            <a:spLocks noGrp="1"/>
          </p:cNvSpPr>
          <p:nvPr>
            <p:ph type="body" sz="quarter" idx="17"/>
          </p:nvPr>
        </p:nvSpPr>
        <p:spPr>
          <a:xfrm>
            <a:off x="2140049" y="1525793"/>
            <a:ext cx="6796570" cy="879730"/>
          </a:xfrm>
        </p:spPr>
        <p:txBody>
          <a:bodyPr/>
          <a:lstStyle>
            <a:lvl1pPr marL="0" indent="-89602">
              <a:lnSpc>
                <a:spcPct val="80000"/>
              </a:lnSpc>
              <a:defRPr sz="1077" b="0">
                <a:solidFill>
                  <a:srgbClr val="000000"/>
                </a:solidFill>
                <a:latin typeface="Segoe UI"/>
                <a:cs typeface="Segoe UI"/>
              </a:defRPr>
            </a:lvl1pPr>
            <a:lvl2pPr>
              <a:defRPr sz="1371" b="0">
                <a:latin typeface="Segoe UI"/>
                <a:cs typeface="Segoe UI"/>
              </a:defRPr>
            </a:lvl2pPr>
            <a:lvl3pPr>
              <a:defRPr sz="1371" b="0">
                <a:latin typeface="Segoe UI"/>
                <a:cs typeface="Segoe UI"/>
              </a:defRPr>
            </a:lvl3pPr>
            <a:lvl4pPr>
              <a:defRPr sz="1371" b="0">
                <a:latin typeface="Segoe UI"/>
                <a:cs typeface="Segoe UI"/>
              </a:defRPr>
            </a:lvl4pPr>
            <a:lvl5pPr>
              <a:defRPr sz="1371" b="0">
                <a:latin typeface="Segoe UI"/>
                <a:cs typeface="Segoe UI"/>
              </a:defRPr>
            </a:lvl5pPr>
          </a:lstStyle>
          <a:p>
            <a:pPr lvl="0"/>
            <a:r>
              <a:rPr lang="en-US" dirty="0"/>
              <a:t>Click to edit Master text styles</a:t>
            </a:r>
          </a:p>
        </p:txBody>
      </p:sp>
      <p:sp>
        <p:nvSpPr>
          <p:cNvPr id="50" name="Text Placeholder 11"/>
          <p:cNvSpPr>
            <a:spLocks noGrp="1"/>
          </p:cNvSpPr>
          <p:nvPr>
            <p:ph type="body" sz="quarter" idx="18" hasCustomPrompt="1"/>
          </p:nvPr>
        </p:nvSpPr>
        <p:spPr>
          <a:xfrm>
            <a:off x="197752" y="2723681"/>
            <a:ext cx="1946450" cy="1055268"/>
          </a:xfrm>
          <a:solidFill>
            <a:srgbClr val="00188F"/>
          </a:solidFill>
        </p:spPr>
        <p:txBody>
          <a:bodyPr lIns="91440" tIns="91440" rIns="91440" bIns="91440">
            <a:noAutofit/>
          </a:bodyPr>
          <a:lstStyle>
            <a:lvl1pPr marL="0" indent="0">
              <a:buNone/>
              <a:defRPr sz="1175">
                <a:solidFill>
                  <a:srgbClr val="FFFFFF"/>
                </a:solidFill>
                <a:latin typeface="Segoe UI Semibold"/>
                <a:cs typeface="Segoe UI Semibold"/>
              </a:defRPr>
            </a:lvl1pPr>
          </a:lstStyle>
          <a:p>
            <a:pPr lvl="0"/>
            <a:r>
              <a:rPr lang="en-US" dirty="0"/>
              <a:t>Question goes here</a:t>
            </a:r>
          </a:p>
        </p:txBody>
      </p:sp>
      <p:sp>
        <p:nvSpPr>
          <p:cNvPr id="51" name="Text Placeholder 24"/>
          <p:cNvSpPr>
            <a:spLocks noGrp="1"/>
          </p:cNvSpPr>
          <p:nvPr>
            <p:ph type="body" sz="quarter" idx="19"/>
          </p:nvPr>
        </p:nvSpPr>
        <p:spPr>
          <a:xfrm>
            <a:off x="2140049" y="2752308"/>
            <a:ext cx="6796570" cy="879730"/>
          </a:xfrm>
        </p:spPr>
        <p:txBody>
          <a:bodyPr/>
          <a:lstStyle>
            <a:lvl1pPr marL="0" indent="-89602">
              <a:lnSpc>
                <a:spcPct val="80000"/>
              </a:lnSpc>
              <a:defRPr sz="1077" b="0">
                <a:solidFill>
                  <a:srgbClr val="000000"/>
                </a:solidFill>
                <a:latin typeface="Segoe UI"/>
                <a:cs typeface="Segoe UI"/>
              </a:defRPr>
            </a:lvl1pPr>
            <a:lvl2pPr>
              <a:defRPr sz="1371" b="0">
                <a:latin typeface="Segoe UI"/>
                <a:cs typeface="Segoe UI"/>
              </a:defRPr>
            </a:lvl2pPr>
            <a:lvl3pPr>
              <a:defRPr sz="1371" b="0">
                <a:latin typeface="Segoe UI"/>
                <a:cs typeface="Segoe UI"/>
              </a:defRPr>
            </a:lvl3pPr>
            <a:lvl4pPr>
              <a:defRPr sz="1371" b="0">
                <a:latin typeface="Segoe UI"/>
                <a:cs typeface="Segoe UI"/>
              </a:defRPr>
            </a:lvl4pPr>
            <a:lvl5pPr>
              <a:defRPr sz="1371" b="0">
                <a:latin typeface="Segoe UI"/>
                <a:cs typeface="Segoe UI"/>
              </a:defRPr>
            </a:lvl5pPr>
          </a:lstStyle>
          <a:p>
            <a:pPr lvl="0"/>
            <a:r>
              <a:rPr lang="en-US" dirty="0"/>
              <a:t>Click to edit Master text styles</a:t>
            </a:r>
          </a:p>
        </p:txBody>
      </p:sp>
      <p:sp>
        <p:nvSpPr>
          <p:cNvPr id="52" name="Text Placeholder 11"/>
          <p:cNvSpPr>
            <a:spLocks noGrp="1"/>
          </p:cNvSpPr>
          <p:nvPr>
            <p:ph type="body" sz="quarter" idx="20" hasCustomPrompt="1"/>
          </p:nvPr>
        </p:nvSpPr>
        <p:spPr>
          <a:xfrm>
            <a:off x="197752" y="3964511"/>
            <a:ext cx="1946450" cy="1055268"/>
          </a:xfrm>
          <a:solidFill>
            <a:srgbClr val="00188F"/>
          </a:solidFill>
        </p:spPr>
        <p:txBody>
          <a:bodyPr lIns="91440" tIns="91440" rIns="91440" bIns="91440">
            <a:noAutofit/>
          </a:bodyPr>
          <a:lstStyle>
            <a:lvl1pPr marL="0" indent="0">
              <a:buNone/>
              <a:defRPr sz="1175">
                <a:solidFill>
                  <a:srgbClr val="FFFFFF"/>
                </a:solidFill>
                <a:latin typeface="Segoe UI Semibold"/>
                <a:cs typeface="Segoe UI Semibold"/>
              </a:defRPr>
            </a:lvl1pPr>
          </a:lstStyle>
          <a:p>
            <a:pPr lvl="0"/>
            <a:r>
              <a:rPr lang="en-US" dirty="0"/>
              <a:t>Question goes here</a:t>
            </a:r>
          </a:p>
        </p:txBody>
      </p:sp>
      <p:sp>
        <p:nvSpPr>
          <p:cNvPr id="53" name="Text Placeholder 24"/>
          <p:cNvSpPr>
            <a:spLocks noGrp="1"/>
          </p:cNvSpPr>
          <p:nvPr>
            <p:ph type="body" sz="quarter" idx="21"/>
          </p:nvPr>
        </p:nvSpPr>
        <p:spPr>
          <a:xfrm>
            <a:off x="2140049" y="3993138"/>
            <a:ext cx="6796570" cy="879730"/>
          </a:xfrm>
        </p:spPr>
        <p:txBody>
          <a:bodyPr/>
          <a:lstStyle>
            <a:lvl1pPr marL="0" indent="-89602">
              <a:lnSpc>
                <a:spcPct val="80000"/>
              </a:lnSpc>
              <a:defRPr sz="1077" b="0">
                <a:solidFill>
                  <a:srgbClr val="000000"/>
                </a:solidFill>
                <a:latin typeface="Segoe UI"/>
                <a:cs typeface="Segoe UI"/>
              </a:defRPr>
            </a:lvl1pPr>
            <a:lvl2pPr>
              <a:defRPr sz="1371" b="0">
                <a:latin typeface="Segoe UI"/>
                <a:cs typeface="Segoe UI"/>
              </a:defRPr>
            </a:lvl2pPr>
            <a:lvl3pPr>
              <a:defRPr sz="1371" b="0">
                <a:latin typeface="Segoe UI"/>
                <a:cs typeface="Segoe UI"/>
              </a:defRPr>
            </a:lvl3pPr>
            <a:lvl4pPr>
              <a:defRPr sz="1371" b="0">
                <a:latin typeface="Segoe UI"/>
                <a:cs typeface="Segoe UI"/>
              </a:defRPr>
            </a:lvl4pPr>
            <a:lvl5pPr>
              <a:defRPr sz="1371" b="0">
                <a:latin typeface="Segoe UI"/>
                <a:cs typeface="Segoe UI"/>
              </a:defRPr>
            </a:lvl5pPr>
          </a:lstStyle>
          <a:p>
            <a:pPr lvl="0"/>
            <a:r>
              <a:rPr lang="en-US" dirty="0"/>
              <a:t>Click to edit Master text styles</a:t>
            </a:r>
          </a:p>
        </p:txBody>
      </p:sp>
      <p:sp>
        <p:nvSpPr>
          <p:cNvPr id="54" name="Text Placeholder 11"/>
          <p:cNvSpPr>
            <a:spLocks noGrp="1"/>
          </p:cNvSpPr>
          <p:nvPr>
            <p:ph type="body" sz="quarter" idx="22" hasCustomPrompt="1"/>
          </p:nvPr>
        </p:nvSpPr>
        <p:spPr>
          <a:xfrm>
            <a:off x="197752" y="5195954"/>
            <a:ext cx="1946450" cy="1055268"/>
          </a:xfrm>
          <a:solidFill>
            <a:srgbClr val="00188F"/>
          </a:solidFill>
        </p:spPr>
        <p:txBody>
          <a:bodyPr lIns="91440" tIns="91440" rIns="91440" bIns="91440">
            <a:noAutofit/>
          </a:bodyPr>
          <a:lstStyle>
            <a:lvl1pPr marL="0" indent="0">
              <a:buNone/>
              <a:defRPr sz="1175">
                <a:solidFill>
                  <a:srgbClr val="FFFFFF"/>
                </a:solidFill>
                <a:latin typeface="Segoe UI Semibold"/>
                <a:cs typeface="Segoe UI Semibold"/>
              </a:defRPr>
            </a:lvl1pPr>
          </a:lstStyle>
          <a:p>
            <a:pPr lvl="0"/>
            <a:r>
              <a:rPr lang="en-US" dirty="0"/>
              <a:t>Question goes here</a:t>
            </a:r>
          </a:p>
        </p:txBody>
      </p:sp>
      <p:sp>
        <p:nvSpPr>
          <p:cNvPr id="55" name="Text Placeholder 24"/>
          <p:cNvSpPr>
            <a:spLocks noGrp="1"/>
          </p:cNvSpPr>
          <p:nvPr>
            <p:ph type="body" sz="quarter" idx="23"/>
          </p:nvPr>
        </p:nvSpPr>
        <p:spPr>
          <a:xfrm>
            <a:off x="2140049" y="5224583"/>
            <a:ext cx="6796570" cy="879730"/>
          </a:xfrm>
        </p:spPr>
        <p:txBody>
          <a:bodyPr/>
          <a:lstStyle>
            <a:lvl1pPr marL="0" indent="-89602">
              <a:lnSpc>
                <a:spcPct val="80000"/>
              </a:lnSpc>
              <a:defRPr sz="1077" b="0">
                <a:solidFill>
                  <a:srgbClr val="000000"/>
                </a:solidFill>
                <a:latin typeface="Segoe UI"/>
                <a:cs typeface="Segoe UI"/>
              </a:defRPr>
            </a:lvl1pPr>
            <a:lvl2pPr>
              <a:defRPr sz="1371" b="0">
                <a:latin typeface="Segoe UI"/>
                <a:cs typeface="Segoe UI"/>
              </a:defRPr>
            </a:lvl2pPr>
            <a:lvl3pPr>
              <a:defRPr sz="1371" b="0">
                <a:latin typeface="Segoe UI"/>
                <a:cs typeface="Segoe UI"/>
              </a:defRPr>
            </a:lvl3pPr>
            <a:lvl4pPr>
              <a:defRPr sz="1371" b="0">
                <a:latin typeface="Segoe UI"/>
                <a:cs typeface="Segoe UI"/>
              </a:defRPr>
            </a:lvl4pPr>
            <a:lvl5pPr>
              <a:defRPr sz="1371" b="0">
                <a:latin typeface="Segoe UI"/>
                <a:cs typeface="Segoe UI"/>
              </a:defRPr>
            </a:lvl5pPr>
          </a:lstStyle>
          <a:p>
            <a:pPr lvl="0"/>
            <a:r>
              <a:rPr lang="en-US" dirty="0"/>
              <a:t>Click to edit Master text styles</a:t>
            </a:r>
          </a:p>
        </p:txBody>
      </p:sp>
      <p:sp>
        <p:nvSpPr>
          <p:cNvPr id="56" name="Text Placeholder 4"/>
          <p:cNvSpPr>
            <a:spLocks noGrp="1"/>
          </p:cNvSpPr>
          <p:nvPr>
            <p:ph type="body" sz="quarter" idx="25" hasCustomPrompt="1"/>
          </p:nvPr>
        </p:nvSpPr>
        <p:spPr>
          <a:xfrm>
            <a:off x="198744" y="6448615"/>
            <a:ext cx="8694945" cy="150884"/>
          </a:xfrm>
        </p:spPr>
        <p:txBody>
          <a:bodyPr lIns="0" tIns="0" rIns="0" bIns="0" anchor="t" anchorCtr="0"/>
          <a:lstStyle>
            <a:lvl1pPr marL="0" indent="0">
              <a:lnSpc>
                <a:spcPct val="100000"/>
              </a:lnSpc>
              <a:spcBef>
                <a:spcPts val="0"/>
              </a:spcBef>
              <a:buFontTx/>
              <a:buNone/>
              <a:defRPr sz="980">
                <a:latin typeface="Segoe UI"/>
                <a:cs typeface="Segoe UI"/>
              </a:defRPr>
            </a:lvl1pPr>
            <a:lvl2pPr marL="0" indent="0">
              <a:lnSpc>
                <a:spcPct val="100000"/>
              </a:lnSpc>
              <a:buFontTx/>
              <a:buNone/>
              <a:defRPr sz="980">
                <a:latin typeface="Segoe UI"/>
                <a:cs typeface="Segoe UI"/>
              </a:defRPr>
            </a:lvl2pPr>
            <a:lvl3pPr marL="0" indent="0">
              <a:lnSpc>
                <a:spcPct val="100000"/>
              </a:lnSpc>
              <a:buFontTx/>
              <a:buNone/>
              <a:defRPr sz="980">
                <a:latin typeface="Segoe UI"/>
                <a:cs typeface="Segoe UI"/>
              </a:defRPr>
            </a:lvl3pPr>
            <a:lvl4pPr marL="0" indent="0">
              <a:lnSpc>
                <a:spcPct val="100000"/>
              </a:lnSpc>
              <a:buFontTx/>
              <a:buNone/>
              <a:defRPr sz="980">
                <a:latin typeface="Segoe UI"/>
                <a:cs typeface="Segoe UI"/>
              </a:defRPr>
            </a:lvl4pPr>
            <a:lvl5pPr marL="0" indent="0">
              <a:lnSpc>
                <a:spcPct val="100000"/>
              </a:lnSpc>
              <a:buFontTx/>
              <a:buNone/>
              <a:defRPr sz="980">
                <a:latin typeface="Segoe UI"/>
                <a:cs typeface="Segoe UI"/>
              </a:defRPr>
            </a:lvl5pPr>
          </a:lstStyle>
          <a:p>
            <a:pPr lvl="0"/>
            <a:r>
              <a:rPr lang="en-US" dirty="0"/>
              <a:t>* Footnote</a:t>
            </a:r>
          </a:p>
        </p:txBody>
      </p:sp>
    </p:spTree>
    <p:extLst>
      <p:ext uri="{BB962C8B-B14F-4D97-AF65-F5344CB8AC3E}">
        <p14:creationId xmlns:p14="http://schemas.microsoft.com/office/powerpoint/2010/main" val="3017632820"/>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Additional Resources 2">
    <p:spTree>
      <p:nvGrpSpPr>
        <p:cNvPr id="1" name=""/>
        <p:cNvGrpSpPr/>
        <p:nvPr/>
      </p:nvGrpSpPr>
      <p:grpSpPr>
        <a:xfrm>
          <a:off x="0" y="0"/>
          <a:ext cx="0" cy="0"/>
          <a:chOff x="0" y="0"/>
          <a:chExt cx="0" cy="0"/>
        </a:xfrm>
      </p:grpSpPr>
      <p:sp>
        <p:nvSpPr>
          <p:cNvPr id="19" name="Rectangle 18"/>
          <p:cNvSpPr/>
          <p:nvPr userDrawn="1"/>
        </p:nvSpPr>
        <p:spPr bwMode="auto">
          <a:xfrm>
            <a:off x="2" y="0"/>
            <a:ext cx="3005759" cy="688468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l" defTabSz="913741" rtl="0" eaLnBrk="1" fontAlgn="base" latinLnBrk="0" hangingPunct="1">
              <a:lnSpc>
                <a:spcPct val="90000"/>
              </a:lnSpc>
              <a:spcBef>
                <a:spcPct val="0"/>
              </a:spcBef>
              <a:spcAft>
                <a:spcPct val="0"/>
              </a:spcAft>
              <a:buClrTx/>
              <a:buSzTx/>
              <a:buFontTx/>
              <a:buNone/>
              <a:tabLst/>
              <a:defRPr/>
            </a:pPr>
            <a:endParaRPr kumimoji="0" lang="en-US" sz="352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 name="Text Placeholder 2"/>
          <p:cNvSpPr>
            <a:spLocks noGrp="1"/>
          </p:cNvSpPr>
          <p:nvPr>
            <p:ph type="body" sz="quarter" idx="24" hasCustomPrompt="1"/>
          </p:nvPr>
        </p:nvSpPr>
        <p:spPr>
          <a:xfrm>
            <a:off x="178976" y="1725570"/>
            <a:ext cx="2958856" cy="1206070"/>
          </a:xfrm>
        </p:spPr>
        <p:txBody>
          <a:bodyPr lIns="0" tIns="0" rIns="0" bIns="0"/>
          <a:lstStyle>
            <a:lvl1pPr marL="0" indent="0">
              <a:spcBef>
                <a:spcPts val="0"/>
              </a:spcBef>
              <a:buNone/>
              <a:defRPr sz="4311" baseline="0">
                <a:solidFill>
                  <a:schemeClr val="bg1"/>
                </a:solidFill>
              </a:defRPr>
            </a:lvl1pPr>
          </a:lstStyle>
          <a:p>
            <a:pPr lvl="0"/>
            <a:r>
              <a:rPr lang="en-US" dirty="0"/>
              <a:t>Additional</a:t>
            </a:r>
          </a:p>
          <a:p>
            <a:pPr lvl="0"/>
            <a:r>
              <a:rPr lang="en-US" dirty="0"/>
              <a:t>resources</a:t>
            </a:r>
          </a:p>
        </p:txBody>
      </p:sp>
      <p:pic>
        <p:nvPicPr>
          <p:cNvPr id="21" name="Picture 2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269303" y="6335999"/>
            <a:ext cx="1254981" cy="268872"/>
          </a:xfrm>
          <a:prstGeom prst="rect">
            <a:avLst/>
          </a:prstGeom>
        </p:spPr>
      </p:pic>
    </p:spTree>
    <p:extLst>
      <p:ext uri="{BB962C8B-B14F-4D97-AF65-F5344CB8AC3E}">
        <p14:creationId xmlns:p14="http://schemas.microsoft.com/office/powerpoint/2010/main" val="407589406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re et texte">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3"/>
            <a:ext cx="11151918" cy="747897"/>
          </a:xfrm>
        </p:spPr>
        <p:txBody>
          <a:bodyPr/>
          <a:lstStyle/>
          <a:p>
            <a:r>
              <a:rPr lang="fr-FR"/>
              <a:t>Modifiez le style du titre</a:t>
            </a:r>
            <a:endParaRPr lang="en-US" dirty="0"/>
          </a:p>
        </p:txBody>
      </p:sp>
      <p:sp>
        <p:nvSpPr>
          <p:cNvPr id="5" name="Text Placeholder 4"/>
          <p:cNvSpPr>
            <a:spLocks noGrp="1"/>
          </p:cNvSpPr>
          <p:nvPr>
            <p:ph type="body" sz="quarter" idx="10"/>
          </p:nvPr>
        </p:nvSpPr>
        <p:spPr>
          <a:xfrm>
            <a:off x="519248" y="1447800"/>
            <a:ext cx="11151918" cy="200054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Tree>
    <p:extLst>
      <p:ext uri="{BB962C8B-B14F-4D97-AF65-F5344CB8AC3E}">
        <p14:creationId xmlns:p14="http://schemas.microsoft.com/office/powerpoint/2010/main" val="72386886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15"/>
            <a:ext cx="11151918" cy="76206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815"/>
            <a:ext cx="11151918" cy="2609946"/>
          </a:xfrm>
        </p:spPr>
        <p:txBody>
          <a:bodyPr/>
          <a:lstStyle>
            <a:lvl1pPr marL="460116" marR="0" indent="-460116" algn="l" defTabSz="913847" rtl="0" eaLnBrk="1" fontAlgn="auto" latinLnBrk="0" hangingPunct="1">
              <a:lnSpc>
                <a:spcPct val="90000"/>
              </a:lnSpc>
              <a:spcBef>
                <a:spcPct val="20000"/>
              </a:spcBef>
              <a:spcAft>
                <a:spcPts val="0"/>
              </a:spcAft>
              <a:buClrTx/>
              <a:buSzPct val="100000"/>
              <a:buFontTx/>
              <a:buBlip>
                <a:blip r:embed="rId2"/>
              </a:buBlip>
              <a:tabLst/>
              <a:defRPr/>
            </a:lvl1pPr>
            <a:lvl2pPr marL="855180" marR="0" indent="-395065" algn="l" defTabSz="913847" rtl="0" eaLnBrk="1" fontAlgn="auto" latinLnBrk="0" hangingPunct="1">
              <a:lnSpc>
                <a:spcPct val="90000"/>
              </a:lnSpc>
              <a:spcBef>
                <a:spcPct val="20000"/>
              </a:spcBef>
              <a:spcAft>
                <a:spcPts val="0"/>
              </a:spcAft>
              <a:buClrTx/>
              <a:buSzPct val="100000"/>
              <a:buFontTx/>
              <a:buBlip>
                <a:blip r:embed="rId2"/>
              </a:buBlip>
              <a:tabLst/>
              <a:defRPr/>
            </a:lvl2pPr>
            <a:lvl3pPr marL="1258179" marR="0" indent="-402998" algn="l" defTabSz="913847" rtl="0" eaLnBrk="1" fontAlgn="auto" latinLnBrk="0" hangingPunct="1">
              <a:lnSpc>
                <a:spcPct val="90000"/>
              </a:lnSpc>
              <a:spcBef>
                <a:spcPct val="20000"/>
              </a:spcBef>
              <a:spcAft>
                <a:spcPts val="0"/>
              </a:spcAft>
              <a:buClrTx/>
              <a:buSzPct val="100000"/>
              <a:buFontTx/>
              <a:buBlip>
                <a:blip r:embed="rId2"/>
              </a:buBlip>
              <a:tabLst/>
              <a:defRPr/>
            </a:lvl3pPr>
            <a:lvl4pPr marL="1604059" marR="0" indent="-345879" algn="l" defTabSz="913847" rtl="0" eaLnBrk="1" fontAlgn="auto" latinLnBrk="0" hangingPunct="1">
              <a:lnSpc>
                <a:spcPct val="90000"/>
              </a:lnSpc>
              <a:spcBef>
                <a:spcPct val="20000"/>
              </a:spcBef>
              <a:spcAft>
                <a:spcPts val="0"/>
              </a:spcAft>
              <a:buClrTx/>
              <a:buSzPct val="100000"/>
              <a:buFontTx/>
              <a:buBlip>
                <a:blip r:embed="rId2"/>
              </a:buBlip>
              <a:tabLst/>
              <a:defRPr/>
            </a:lvl4pPr>
            <a:lvl5pPr marL="1940420" marR="0" indent="-336361" algn="l" defTabSz="913847" rtl="0" eaLnBrk="1" fontAlgn="auto" latinLnBrk="0" hangingPunct="1">
              <a:lnSpc>
                <a:spcPct val="90000"/>
              </a:lnSpc>
              <a:spcBef>
                <a:spcPct val="20000"/>
              </a:spcBef>
              <a:spcAft>
                <a:spcPts val="0"/>
              </a:spcAft>
              <a:buClrTx/>
              <a:buSzPct val="100000"/>
              <a:buFontTx/>
              <a:buBlip>
                <a:blip r:embed="rId2"/>
              </a:buBlip>
              <a:tabLst/>
              <a:defRPr/>
            </a:lvl5pPr>
          </a:lstStyle>
          <a:p>
            <a:pPr marL="460116" marR="0" lvl="0" indent="-460116" algn="l" defTabSz="913847"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Click to edit Master text styles</a:t>
            </a:r>
          </a:p>
          <a:p>
            <a:pPr marL="460116" marR="0" lvl="1" indent="-460116" algn="l" defTabSz="913847"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Second level</a:t>
            </a:r>
          </a:p>
          <a:p>
            <a:pPr marL="460116" marR="0" lvl="2" indent="-460116" algn="l" defTabSz="913847"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Third level</a:t>
            </a:r>
          </a:p>
          <a:p>
            <a:pPr marL="460116" marR="0" lvl="3" indent="-460116" algn="l" defTabSz="913847"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Fourth level</a:t>
            </a:r>
          </a:p>
          <a:p>
            <a:pPr marL="460116" marR="0" lvl="4" indent="-460116" algn="l" defTabSz="913847"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Fifth level</a:t>
            </a:r>
            <a:endParaRPr kumimoji="0" lang="en-US" sz="1999" b="0" i="0" u="none" strike="noStrike" kern="1200" cap="none" spc="0" normalizeH="0" baseline="0" noProof="0" dirty="0">
              <a:ln>
                <a:noFill/>
              </a:ln>
              <a:gradFill>
                <a:gsLst>
                  <a:gs pos="0">
                    <a:srgbClr val="FFFFFF"/>
                  </a:gs>
                  <a:gs pos="86000">
                    <a:srgbClr val="FFFFFF"/>
                  </a:gs>
                </a:gsLst>
                <a:lin ang="5400000" scaled="0"/>
              </a:gradFill>
              <a:effectLst/>
              <a:uLnTx/>
              <a:uFillTx/>
              <a:latin typeface="+mn-lt"/>
              <a:ea typeface="+mn-ea"/>
              <a:cs typeface="+mn-cs"/>
            </a:endParaRPr>
          </a:p>
        </p:txBody>
      </p:sp>
    </p:spTree>
    <p:extLst>
      <p:ext uri="{BB962C8B-B14F-4D97-AF65-F5344CB8AC3E}">
        <p14:creationId xmlns:p14="http://schemas.microsoft.com/office/powerpoint/2010/main" val="41738311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89629" bIns="89629"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69240" y="3880389"/>
            <a:ext cx="5826761" cy="2215611"/>
          </a:xfrm>
          <a:prstGeom prst="rect">
            <a:avLst/>
          </a:prstGeom>
        </p:spPr>
        <p:txBody>
          <a:bodyPr lIns="380893">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235956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Rectangle 1"/>
          <p:cNvSpPr/>
          <p:nvPr userDrawn="1"/>
        </p:nvSpPr>
        <p:spPr>
          <a:xfrm rot="5400000">
            <a:off x="8367586" y="3022600"/>
            <a:ext cx="6858000" cy="812800"/>
          </a:xfrm>
          <a:prstGeom prst="rect">
            <a:avLst/>
          </a:prstGeom>
          <a:solidFill>
            <a:srgbClr val="6DC2E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4" rtl="0" eaLnBrk="1" fontAlgn="auto" latinLnBrk="0" hangingPunct="1">
              <a:lnSpc>
                <a:spcPct val="100000"/>
              </a:lnSpc>
              <a:spcBef>
                <a:spcPts val="0"/>
              </a:spcBef>
              <a:spcAft>
                <a:spcPts val="0"/>
              </a:spcAft>
              <a:buClrTx/>
              <a:buSzTx/>
              <a:buFontTx/>
              <a:buNone/>
              <a:tabLst/>
              <a:defRPr/>
            </a:pPr>
            <a:r>
              <a:rPr kumimoji="0" lang="en-US" sz="3999" b="1" i="0" u="none" strike="noStrike" kern="1200" cap="none" spc="-160" normalizeH="0" baseline="0" noProof="0" dirty="0">
                <a:ln>
                  <a:noFill/>
                </a:ln>
                <a:solidFill>
                  <a:prstClr val="white"/>
                </a:solidFill>
                <a:effectLst/>
                <a:uLnTx/>
                <a:uFillTx/>
                <a:latin typeface="Segoe UI Light" pitchFamily="34" charset="0"/>
                <a:ea typeface="Segoe UI" pitchFamily="34" charset="0"/>
                <a:cs typeface="Segoe UI" pitchFamily="34" charset="0"/>
              </a:rPr>
              <a:t>              </a:t>
            </a:r>
            <a:endParaRPr kumimoji="0" lang="en-US" sz="3999" b="0" i="0" u="none" strike="noStrike" kern="1200" cap="all" spc="0" normalizeH="0" baseline="0" noProof="0" dirty="0">
              <a:ln>
                <a:noFill/>
              </a:ln>
              <a:solidFill>
                <a:prstClr val="white"/>
              </a:solidFill>
              <a:effectLst/>
              <a:uLnTx/>
              <a:uFillTx/>
              <a:latin typeface="Segoe UI Light" pitchFamily="34" charset="0"/>
              <a:ea typeface="Segoe UI" pitchFamily="34" charset="0"/>
              <a:cs typeface="Segoe UI" pitchFamily="34" charset="0"/>
            </a:endParaRPr>
          </a:p>
        </p:txBody>
      </p:sp>
      <p:sp>
        <p:nvSpPr>
          <p:cNvPr id="8" name="Text Placeholder 7"/>
          <p:cNvSpPr>
            <a:spLocks noGrp="1"/>
          </p:cNvSpPr>
          <p:nvPr>
            <p:ph type="body" sz="quarter" idx="57" hasCustomPrompt="1"/>
          </p:nvPr>
        </p:nvSpPr>
        <p:spPr>
          <a:xfrm>
            <a:off x="11379200" y="75251"/>
            <a:ext cx="812800" cy="6560502"/>
          </a:xfrm>
          <a:prstGeom prst="rect">
            <a:avLst/>
          </a:prstGeom>
        </p:spPr>
        <p:txBody>
          <a:bodyPr vert="vert" anchor="ctr"/>
          <a:lstStyle>
            <a:lvl1pPr marL="0" indent="0" algn="r">
              <a:buFontTx/>
              <a:buNone/>
              <a:defRPr sz="3999" cap="all" baseline="0">
                <a:solidFill>
                  <a:schemeClr val="bg1"/>
                </a:solidFill>
                <a:latin typeface="Segoe UI Light" pitchFamily="34" charset="0"/>
              </a:defRPr>
            </a:lvl1pPr>
            <a:lvl2pPr marL="456932" indent="0">
              <a:buFontTx/>
              <a:buNone/>
              <a:defRPr sz="3999">
                <a:solidFill>
                  <a:schemeClr val="bg1"/>
                </a:solidFill>
                <a:latin typeface="Segoe UI Light" pitchFamily="34" charset="0"/>
              </a:defRPr>
            </a:lvl2pPr>
            <a:lvl3pPr marL="913862" indent="0">
              <a:buFontTx/>
              <a:buNone/>
              <a:defRPr sz="3999">
                <a:solidFill>
                  <a:schemeClr val="bg1"/>
                </a:solidFill>
                <a:latin typeface="Segoe UI Light" pitchFamily="34" charset="0"/>
              </a:defRPr>
            </a:lvl3pPr>
            <a:lvl4pPr marL="1370794" indent="0">
              <a:buFontTx/>
              <a:buNone/>
              <a:defRPr sz="3999">
                <a:solidFill>
                  <a:schemeClr val="bg1"/>
                </a:solidFill>
                <a:latin typeface="Segoe UI Light" pitchFamily="34" charset="0"/>
              </a:defRPr>
            </a:lvl4pPr>
            <a:lvl5pPr marL="1827725" indent="0">
              <a:buFontTx/>
              <a:buNone/>
              <a:defRPr sz="3999">
                <a:solidFill>
                  <a:schemeClr val="bg1"/>
                </a:solidFill>
                <a:latin typeface="Segoe UI Light" pitchFamily="34" charset="0"/>
              </a:defRPr>
            </a:lvl5pPr>
          </a:lstStyle>
          <a:p>
            <a:pPr lvl="0"/>
            <a:r>
              <a:rPr lang="en-US" dirty="0"/>
              <a:t>Insert Page Title</a:t>
            </a:r>
          </a:p>
        </p:txBody>
      </p:sp>
      <p:sp>
        <p:nvSpPr>
          <p:cNvPr id="5" name="Text Placeholder 4"/>
          <p:cNvSpPr>
            <a:spLocks noGrp="1"/>
          </p:cNvSpPr>
          <p:nvPr>
            <p:ph type="body" sz="quarter" idx="10" hasCustomPrompt="1"/>
          </p:nvPr>
        </p:nvSpPr>
        <p:spPr>
          <a:xfrm>
            <a:off x="305916" y="75252"/>
            <a:ext cx="10768487" cy="769937"/>
          </a:xfrm>
          <a:prstGeom prst="rect">
            <a:avLst/>
          </a:prstGeom>
        </p:spPr>
        <p:txBody>
          <a:bodyPr/>
          <a:lstStyle>
            <a:lvl1pPr marL="0" indent="0">
              <a:buFontTx/>
              <a:buNone/>
              <a:defRPr sz="4399" baseline="0">
                <a:solidFill>
                  <a:srgbClr val="6DC2E9"/>
                </a:solidFill>
                <a:latin typeface="Segoe UI Light" pitchFamily="34" charset="0"/>
              </a:defRPr>
            </a:lvl1pPr>
            <a:lvl2pPr marL="456932" indent="0">
              <a:buFontTx/>
              <a:buNone/>
              <a:defRPr sz="4399"/>
            </a:lvl2pPr>
            <a:lvl3pPr marL="913862" indent="0">
              <a:buFontTx/>
              <a:buNone/>
              <a:defRPr sz="4399"/>
            </a:lvl3pPr>
            <a:lvl4pPr marL="1370794" indent="0">
              <a:buFontTx/>
              <a:buNone/>
              <a:defRPr sz="4399"/>
            </a:lvl4pPr>
            <a:lvl5pPr marL="1827725" indent="0">
              <a:buFontTx/>
              <a:buNone/>
              <a:defRPr sz="4399"/>
            </a:lvl5pPr>
          </a:lstStyle>
          <a:p>
            <a:r>
              <a:rPr lang="en-US" sz="4399" dirty="0">
                <a:solidFill>
                  <a:srgbClr val="6DC2E9"/>
                </a:solidFill>
                <a:latin typeface="Segoe UI Light" pitchFamily="34" charset="0"/>
                <a:ea typeface="Segoe UI" pitchFamily="34" charset="0"/>
                <a:cs typeface="Segoe UI" pitchFamily="34" charset="0"/>
              </a:rPr>
              <a:t>Insert Page Title</a:t>
            </a:r>
          </a:p>
        </p:txBody>
      </p:sp>
      <p:grpSp>
        <p:nvGrpSpPr>
          <p:cNvPr id="13" name="Group 12"/>
          <p:cNvGrpSpPr/>
          <p:nvPr userDrawn="1"/>
        </p:nvGrpSpPr>
        <p:grpSpPr>
          <a:xfrm>
            <a:off x="203202" y="6587499"/>
            <a:ext cx="1320007" cy="217880"/>
            <a:chOff x="228600" y="6587499"/>
            <a:chExt cx="990005" cy="217880"/>
          </a:xfrm>
        </p:grpSpPr>
        <p:sp>
          <p:nvSpPr>
            <p:cNvPr id="14" name="TextBox 13"/>
            <p:cNvSpPr txBox="1"/>
            <p:nvPr userDrawn="1"/>
          </p:nvSpPr>
          <p:spPr>
            <a:xfrm>
              <a:off x="434496" y="6587499"/>
              <a:ext cx="784109" cy="217880"/>
            </a:xfrm>
            <a:prstGeom prst="rect">
              <a:avLst/>
            </a:prstGeom>
            <a:noFill/>
          </p:spPr>
          <p:txBody>
            <a:bodyPr wrap="none" rtlCol="0">
              <a:spAutoFit/>
            </a:bodyPr>
            <a:lstStyle/>
            <a:p>
              <a:pPr marL="0" marR="0" lvl="0" indent="0" algn="l" defTabSz="914004"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Table of Contents</a:t>
              </a:r>
            </a:p>
          </p:txBody>
        </p:sp>
        <p:grpSp>
          <p:nvGrpSpPr>
            <p:cNvPr id="15" name="Group 14"/>
            <p:cNvGrpSpPr/>
            <p:nvPr userDrawn="1"/>
          </p:nvGrpSpPr>
          <p:grpSpPr>
            <a:xfrm>
              <a:off x="228600" y="6626925"/>
              <a:ext cx="228600" cy="134653"/>
              <a:chOff x="228600" y="6631834"/>
              <a:chExt cx="228600" cy="134653"/>
            </a:xfrm>
          </p:grpSpPr>
          <p:sp>
            <p:nvSpPr>
              <p:cNvPr id="16" name="Chevron 15"/>
              <p:cNvSpPr/>
              <p:nvPr/>
            </p:nvSpPr>
            <p:spPr>
              <a:xfrm flipH="1">
                <a:off x="228600" y="6631834"/>
                <a:ext cx="95250" cy="134653"/>
              </a:xfrm>
              <a:prstGeom prst="chevron">
                <a:avLst/>
              </a:prstGeom>
              <a:solidFill>
                <a:srgbClr val="6DC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mn-cs"/>
                </a:endParaRPr>
              </a:p>
            </p:txBody>
          </p:sp>
          <p:sp>
            <p:nvSpPr>
              <p:cNvPr id="17" name="Chevron 16"/>
              <p:cNvSpPr/>
              <p:nvPr/>
            </p:nvSpPr>
            <p:spPr>
              <a:xfrm flipH="1">
                <a:off x="295275" y="6631834"/>
                <a:ext cx="95250" cy="134653"/>
              </a:xfrm>
              <a:prstGeom prst="chevron">
                <a:avLst/>
              </a:prstGeom>
              <a:solidFill>
                <a:srgbClr val="6DC2E9">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mn-cs"/>
                </a:endParaRPr>
              </a:p>
            </p:txBody>
          </p:sp>
          <p:sp>
            <p:nvSpPr>
              <p:cNvPr id="18" name="Chevron 17"/>
              <p:cNvSpPr/>
              <p:nvPr/>
            </p:nvSpPr>
            <p:spPr>
              <a:xfrm flipH="1">
                <a:off x="361950" y="6631834"/>
                <a:ext cx="95250" cy="134653"/>
              </a:xfrm>
              <a:prstGeom prst="chevron">
                <a:avLst/>
              </a:prstGeom>
              <a:solidFill>
                <a:srgbClr val="6DC2E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0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22899777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1" y="6477874"/>
            <a:ext cx="8382000"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225"/>
            <a:fld id="{6A4C1A4A-E5E6-4CC1-B72C-A20A4EB3E2D2}" type="slidenum">
              <a:rPr lang="en-US" smtClean="0">
                <a:solidFill>
                  <a:srgbClr val="505050"/>
                </a:solidFill>
              </a:rPr>
              <a:pPr defTabSz="914225"/>
              <a:t>‹#›</a:t>
            </a:fld>
            <a:endParaRPr lang="en-US" dirty="0">
              <a:solidFill>
                <a:srgbClr val="505050"/>
              </a:solidFill>
            </a:endParaRPr>
          </a:p>
        </p:txBody>
      </p:sp>
      <p:sp>
        <p:nvSpPr>
          <p:cNvPr id="6" name="Text Placeholder 5"/>
          <p:cNvSpPr>
            <a:spLocks noGrp="1"/>
          </p:cNvSpPr>
          <p:nvPr>
            <p:ph type="body" sz="quarter" idx="13" hasCustomPrompt="1"/>
          </p:nvPr>
        </p:nvSpPr>
        <p:spPr>
          <a:xfrm>
            <a:off x="2" y="573605"/>
            <a:ext cx="12192000" cy="373063"/>
          </a:xfrm>
          <a:prstGeom prst="rect">
            <a:avLst/>
          </a:prstGeom>
        </p:spPr>
        <p:txBody>
          <a:bodyPr lIns="320040" tIns="53325" rIns="53325" bIns="53325">
            <a:noAutofit/>
          </a:bodyPr>
          <a:lstStyle>
            <a:lvl1pPr marL="0" indent="0">
              <a:buNone/>
              <a:defRPr sz="2799">
                <a:solidFill>
                  <a:schemeClr val="tx1"/>
                </a:solidFill>
                <a:latin typeface="Segoe UI Light" pitchFamily="34" charset="0"/>
              </a:defRPr>
            </a:lvl1pPr>
            <a:lvl2pPr marL="281454" indent="0">
              <a:buNone/>
              <a:defRPr/>
            </a:lvl2pPr>
            <a:lvl3pPr marL="588017" indent="0">
              <a:buNone/>
              <a:defRPr/>
            </a:lvl3pPr>
            <a:lvl4pPr marL="869472" indent="0">
              <a:buNone/>
              <a:defRPr/>
            </a:lvl4pPr>
            <a:lvl5pPr marL="1104677" indent="0">
              <a:buNone/>
              <a:defRPr/>
            </a:lvl5pPr>
          </a:lstStyle>
          <a:p>
            <a:pPr lvl="0"/>
            <a:r>
              <a:rPr lang="en-US" dirty="0"/>
              <a:t>Click to add subtitle</a:t>
            </a:r>
          </a:p>
        </p:txBody>
      </p:sp>
    </p:spTree>
    <p:extLst>
      <p:ext uri="{BB962C8B-B14F-4D97-AF65-F5344CB8AC3E}">
        <p14:creationId xmlns:p14="http://schemas.microsoft.com/office/powerpoint/2010/main" val="3348585952"/>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441182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0" y="1189180"/>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469"/>
            </a:lvl2pPr>
            <a:lvl3pPr marL="167991" indent="0">
              <a:buNone/>
              <a:defRPr/>
            </a:lvl3pPr>
            <a:lvl4pPr marL="335981" indent="0">
              <a:buNone/>
              <a:defRPr/>
            </a:lvl4pPr>
            <a:lvl5pPr marL="50397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8467848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666243"/>
          </a:xfrm>
        </p:spPr>
        <p:txBody>
          <a:bodyPr wrap="square">
            <a:spAutoFit/>
          </a:bodyPr>
          <a:lstStyle>
            <a:lvl1pPr marL="281511" indent="-281511">
              <a:spcBef>
                <a:spcPts val="1200"/>
              </a:spcBef>
              <a:buClr>
                <a:schemeClr val="tx2"/>
              </a:buClr>
              <a:buFont typeface="Arial" pitchFamily="34" charset="0"/>
              <a:buChar char="•"/>
              <a:defRPr sz="3526">
                <a:gradFill>
                  <a:gsLst>
                    <a:gs pos="1250">
                      <a:schemeClr val="tx2"/>
                    </a:gs>
                    <a:gs pos="99000">
                      <a:schemeClr val="tx2"/>
                    </a:gs>
                  </a:gsLst>
                  <a:lin ang="5400000" scaled="0"/>
                </a:gradFill>
              </a:defRPr>
            </a:lvl1pPr>
            <a:lvl2pPr marL="520396" indent="-228466">
              <a:defRPr sz="2352"/>
            </a:lvl2pPr>
            <a:lvl3pPr marL="685399" indent="-165004">
              <a:tabLst/>
              <a:defRPr sz="2352"/>
            </a:lvl3pPr>
            <a:lvl4pPr marL="863095" indent="-177696">
              <a:defRPr/>
            </a:lvl4pPr>
            <a:lvl5pPr marL="1028098" indent="-1650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666243"/>
          </a:xfrm>
        </p:spPr>
        <p:txBody>
          <a:bodyPr wrap="square">
            <a:spAutoFit/>
          </a:bodyPr>
          <a:lstStyle>
            <a:lvl1pPr marL="281511" indent="-281511">
              <a:spcBef>
                <a:spcPts val="1200"/>
              </a:spcBef>
              <a:buClr>
                <a:schemeClr val="tx2"/>
              </a:buClr>
              <a:buFont typeface="Arial" pitchFamily="34" charset="0"/>
              <a:buChar char="•"/>
              <a:defRPr sz="3526">
                <a:gradFill>
                  <a:gsLst>
                    <a:gs pos="1250">
                      <a:schemeClr val="tx2"/>
                    </a:gs>
                    <a:gs pos="99000">
                      <a:schemeClr val="tx2"/>
                    </a:gs>
                  </a:gsLst>
                  <a:lin ang="5400000" scaled="0"/>
                </a:gradFill>
              </a:defRPr>
            </a:lvl1pPr>
            <a:lvl2pPr marL="520396" indent="-228466">
              <a:defRPr sz="2352"/>
            </a:lvl2pPr>
            <a:lvl3pPr marL="685399" indent="-165004">
              <a:tabLst/>
              <a:defRPr sz="2352"/>
            </a:lvl3pPr>
            <a:lvl4pPr marL="863095" indent="-177696">
              <a:defRPr/>
            </a:lvl4pPr>
            <a:lvl5pPr marL="1028098" indent="-16500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7401573"/>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759239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38"/>
            <a:ext cx="10972801" cy="56356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1" y="990602"/>
            <a:ext cx="10972801" cy="218784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893833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0" y="1591"/>
          <a:ext cx="1587" cy="1587"/>
        </p:xfrm>
        <a:graphic>
          <a:graphicData uri="http://schemas.openxmlformats.org/presentationml/2006/ole">
            <mc:AlternateContent xmlns:mc="http://schemas.openxmlformats.org/markup-compatibility/2006">
              <mc:Choice xmlns:v="urn:schemas-microsoft-com:vml" Requires="v">
                <p:oleObj spid="_x0000_s6349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90" y="1591"/>
                        <a:ext cx="1587" cy="1587"/>
                      </a:xfrm>
                      <a:prstGeom prst="rect">
                        <a:avLst/>
                      </a:prstGeom>
                    </p:spPr>
                  </p:pic>
                </p:oleObj>
              </mc:Fallback>
            </mc:AlternateContent>
          </a:graphicData>
        </a:graphic>
      </p:graphicFrame>
      <p:sp>
        <p:nvSpPr>
          <p:cNvPr id="10" name="Rectangle 9"/>
          <p:cNvSpPr/>
          <p:nvPr userDrawn="1"/>
        </p:nvSpPr>
        <p:spPr>
          <a:xfrm>
            <a:off x="9" y="6478602"/>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28" tIns="38065" rIns="76128" bIns="38065" rtlCol="0" anchor="ctr"/>
          <a:lstStyle/>
          <a:p>
            <a:pPr marL="0" marR="0" lvl="0" indent="0" algn="ctr" defTabSz="1087344"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1" y="192026"/>
            <a:ext cx="12192000" cy="646042"/>
          </a:xfrm>
        </p:spPr>
        <p:txBody>
          <a:bodyPr>
            <a:noAutofit/>
          </a:bodyPr>
          <a:lstStyle>
            <a:lvl1pPr>
              <a:defRPr/>
            </a:lvl1pPr>
          </a:lstStyle>
          <a:p>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9" y="6478602"/>
            <a:ext cx="761999" cy="379413"/>
          </a:xfrm>
          <a:prstGeom prst="rect">
            <a:avLst/>
          </a:prstGeom>
        </p:spPr>
        <p:txBody>
          <a:bodyPr/>
          <a:lstStyle/>
          <a:p>
            <a:pPr defTabSz="914225"/>
            <a:fld id="{6A4C1A4A-E5E6-4CC1-B72C-A20A4EB3E2D2}" type="slidenum">
              <a:rPr lang="en-US" smtClean="0">
                <a:solidFill>
                  <a:srgbClr val="505050"/>
                </a:solidFill>
              </a:rPr>
              <a:pPr defTabSz="914225"/>
              <a:t>‹#›</a:t>
            </a:fld>
            <a:endParaRPr lang="en-US" dirty="0">
              <a:solidFill>
                <a:srgbClr val="505050"/>
              </a:solidFill>
            </a:endParaRPr>
          </a:p>
        </p:txBody>
      </p:sp>
      <p:sp>
        <p:nvSpPr>
          <p:cNvPr id="6" name="Text Placeholder 5"/>
          <p:cNvSpPr>
            <a:spLocks noGrp="1"/>
          </p:cNvSpPr>
          <p:nvPr>
            <p:ph type="body" sz="quarter" idx="13" hasCustomPrompt="1"/>
          </p:nvPr>
        </p:nvSpPr>
        <p:spPr>
          <a:xfrm>
            <a:off x="1" y="832105"/>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477" indent="0">
              <a:buNone/>
              <a:defRPr/>
            </a:lvl2pPr>
            <a:lvl3pPr marL="588065" indent="0">
              <a:buNone/>
              <a:defRPr/>
            </a:lvl3pPr>
            <a:lvl4pPr marL="869541" indent="0">
              <a:buNone/>
              <a:defRPr/>
            </a:lvl4pPr>
            <a:lvl5pPr marL="1104767" indent="0">
              <a:buNone/>
              <a:defRPr/>
            </a:lvl5pPr>
          </a:lstStyle>
          <a:p>
            <a:pPr lvl="0"/>
            <a:r>
              <a:rPr lang="en-US" dirty="0"/>
              <a:t>Click to add subtitle</a:t>
            </a:r>
          </a:p>
        </p:txBody>
      </p:sp>
      <p:sp>
        <p:nvSpPr>
          <p:cNvPr id="9" name="Footer Placeholder 2"/>
          <p:cNvSpPr txBox="1">
            <a:spLocks/>
          </p:cNvSpPr>
          <p:nvPr userDrawn="1"/>
        </p:nvSpPr>
        <p:spPr>
          <a:xfrm>
            <a:off x="4" y="6478602"/>
            <a:ext cx="2286000" cy="379413"/>
          </a:xfrm>
          <a:prstGeom prst="rect">
            <a:avLst/>
          </a:prstGeom>
        </p:spPr>
        <p:txBody>
          <a:bodyPr lIns="380644" tIns="38065" rIns="76128" bIns="38065"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pPr marL="0" marR="0" lvl="0" indent="0" algn="l" defTabSz="130584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EPG | MICROSOFT CONFIDENTIAL</a:t>
            </a:r>
          </a:p>
        </p:txBody>
      </p:sp>
    </p:spTree>
    <p:extLst>
      <p:ext uri="{BB962C8B-B14F-4D97-AF65-F5344CB8AC3E}">
        <p14:creationId xmlns:p14="http://schemas.microsoft.com/office/powerpoint/2010/main" val="80920101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1" y="1592"/>
          <a:ext cx="1587" cy="1587"/>
        </p:xfrm>
        <a:graphic>
          <a:graphicData uri="http://schemas.openxmlformats.org/presentationml/2006/ole">
            <mc:AlternateContent xmlns:mc="http://schemas.openxmlformats.org/markup-compatibility/2006">
              <mc:Choice xmlns:v="urn:schemas-microsoft-com:vml" Requires="v">
                <p:oleObj spid="_x0000_s6451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91" y="1592"/>
                        <a:ext cx="1587" cy="1587"/>
                      </a:xfrm>
                      <a:prstGeom prst="rect">
                        <a:avLst/>
                      </a:prstGeom>
                    </p:spPr>
                  </p:pic>
                </p:oleObj>
              </mc:Fallback>
            </mc:AlternateContent>
          </a:graphicData>
        </a:graphic>
      </p:graphicFrame>
      <p:sp>
        <p:nvSpPr>
          <p:cNvPr id="21" name="Rectangle 20"/>
          <p:cNvSpPr/>
          <p:nvPr userDrawn="1"/>
        </p:nvSpPr>
        <p:spPr>
          <a:xfrm>
            <a:off x="10" y="6478603"/>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18" tIns="38059" rIns="76118" bIns="38059" rtlCol="0" anchor="ctr"/>
          <a:lstStyle/>
          <a:p>
            <a:pPr marL="0" marR="0" lvl="0" indent="0" algn="ctr" defTabSz="1087136" rtl="0" eaLnBrk="1" fontAlgn="auto" latinLnBrk="0" hangingPunct="1">
              <a:lnSpc>
                <a:spcPct val="100000"/>
              </a:lnSpc>
              <a:spcBef>
                <a:spcPts val="0"/>
              </a:spcBef>
              <a:spcAft>
                <a:spcPts val="0"/>
              </a:spcAft>
              <a:buClrTx/>
              <a:buSzTx/>
              <a:buFontTx/>
              <a:buNone/>
              <a:tabLst/>
              <a:defRPr/>
            </a:pPr>
            <a:endParaRPr kumimoji="0" lang="en-US" sz="2199"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1" y="192027"/>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nvPr>
        </p:nvSpPr>
        <p:spPr>
          <a:xfrm>
            <a:off x="1" y="850392"/>
            <a:ext cx="12192000" cy="373063"/>
          </a:xfrm>
          <a:prstGeom prst="rect">
            <a:avLst/>
          </a:prstGeom>
        </p:spPr>
        <p:txBody>
          <a:bodyPr lIns="380851" tIns="53319" rIns="53319" bIns="53319">
            <a:noAutofit/>
          </a:bodyPr>
          <a:lstStyle>
            <a:lvl1pPr marL="0" indent="0">
              <a:buNone/>
              <a:defRPr sz="2799">
                <a:latin typeface="Segoe UI Light" pitchFamily="34" charset="0"/>
              </a:defRPr>
            </a:lvl1pPr>
            <a:lvl2pPr marL="281424" indent="0">
              <a:buNone/>
              <a:defRPr/>
            </a:lvl2pPr>
            <a:lvl3pPr marL="587952" indent="0">
              <a:buNone/>
              <a:defRPr/>
            </a:lvl3pPr>
            <a:lvl4pPr marL="869375" indent="0">
              <a:buNone/>
              <a:defRPr/>
            </a:lvl4pPr>
            <a:lvl5pPr marL="1104556" indent="0">
              <a:buNone/>
              <a:defRPr/>
            </a:lvl5pPr>
          </a:lstStyle>
          <a:p>
            <a:pPr lvl="0"/>
            <a:r>
              <a:rPr lang="en-US" dirty="0"/>
              <a:t>Click to add subtitle</a:t>
            </a:r>
          </a:p>
        </p:txBody>
      </p:sp>
      <p:sp>
        <p:nvSpPr>
          <p:cNvPr id="9" name="Footer Placeholder 2"/>
          <p:cNvSpPr txBox="1">
            <a:spLocks/>
          </p:cNvSpPr>
          <p:nvPr userDrawn="1"/>
        </p:nvSpPr>
        <p:spPr>
          <a:xfrm>
            <a:off x="4" y="6478603"/>
            <a:ext cx="2286000" cy="379413"/>
          </a:xfrm>
          <a:prstGeom prst="rect">
            <a:avLst/>
          </a:prstGeom>
        </p:spPr>
        <p:txBody>
          <a:bodyPr lIns="380590" tIns="38059" rIns="76118" bIns="38059"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pPr marL="0" marR="0" lvl="0" indent="0" algn="l" defTabSz="1305841"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EPG | MICROSOFT CONFIDENTIAL</a:t>
            </a:r>
          </a:p>
        </p:txBody>
      </p:sp>
      <p:sp>
        <p:nvSpPr>
          <p:cNvPr id="16" name="Text Placeholder 15"/>
          <p:cNvSpPr>
            <a:spLocks noGrp="1"/>
          </p:cNvSpPr>
          <p:nvPr>
            <p:ph type="body" sz="quarter" idx="14"/>
          </p:nvPr>
        </p:nvSpPr>
        <p:spPr>
          <a:xfrm>
            <a:off x="404812" y="1330326"/>
            <a:ext cx="11365992" cy="21846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nvPr>
        </p:nvSpPr>
        <p:spPr>
          <a:xfrm>
            <a:off x="11430010" y="6477877"/>
            <a:ext cx="761999" cy="380126"/>
          </a:xfrm>
          <a:prstGeom prst="rect">
            <a:avLst/>
          </a:prstGeom>
        </p:spPr>
        <p:txBody>
          <a:bodyPr/>
          <a:lstStyle/>
          <a:p>
            <a:pPr defTabSz="914225"/>
            <a:fld id="{FAADACFB-7C71-4E89-89D2-7BBA40B7BFA9}" type="slidenum">
              <a:rPr lang="en-US" smtClean="0">
                <a:solidFill>
                  <a:srgbClr val="505050"/>
                </a:solidFill>
              </a:rPr>
              <a:pPr defTabSz="914225"/>
              <a:t>‹#›</a:t>
            </a:fld>
            <a:endParaRPr lang="en-US" dirty="0">
              <a:solidFill>
                <a:srgbClr val="505050"/>
              </a:solidFill>
            </a:endParaRPr>
          </a:p>
        </p:txBody>
      </p:sp>
      <p:sp>
        <p:nvSpPr>
          <p:cNvPr id="20" name="Footer Placeholder 19"/>
          <p:cNvSpPr>
            <a:spLocks noGrp="1"/>
          </p:cNvSpPr>
          <p:nvPr>
            <p:ph type="ftr" sz="quarter" idx="16"/>
          </p:nvPr>
        </p:nvSpPr>
        <p:spPr>
          <a:xfrm>
            <a:off x="3048002" y="6477889"/>
            <a:ext cx="8382001" cy="380127"/>
          </a:xfrm>
          <a:prstGeom prst="rect">
            <a:avLst/>
          </a:prstGeom>
        </p:spPr>
        <p:txBody>
          <a:bodyPr/>
          <a:lstStyle/>
          <a:p>
            <a:endParaRPr lang="en-US" dirty="0">
              <a:solidFill>
                <a:srgbClr val="505050"/>
              </a:solidFill>
            </a:endParaRPr>
          </a:p>
        </p:txBody>
      </p:sp>
    </p:spTree>
    <p:extLst>
      <p:ext uri="{BB962C8B-B14F-4D97-AF65-F5344CB8AC3E}">
        <p14:creationId xmlns:p14="http://schemas.microsoft.com/office/powerpoint/2010/main" val="296300436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4193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21032" y="274206"/>
            <a:ext cx="1947103" cy="716043"/>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40" y="200779"/>
            <a:ext cx="1947100" cy="716042"/>
          </a:xfrm>
          <a:prstGeom prst="rect">
            <a:avLst/>
          </a:prstGeom>
        </p:spPr>
      </p:pic>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21032" y="274206"/>
            <a:ext cx="1947103" cy="716043"/>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58920024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89629" bIns="89629"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269240" y="3880389"/>
            <a:ext cx="5826761" cy="2215611"/>
          </a:xfrm>
          <a:prstGeom prst="rect">
            <a:avLst/>
          </a:prstGeom>
        </p:spPr>
        <p:txBody>
          <a:bodyPr lIns="380893">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505352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33" name="Picture 32"/>
          <p:cNvPicPr>
            <a:picLocks noChangeAspect="1"/>
          </p:cNvPicPr>
          <p:nvPr userDrawn="1"/>
        </p:nvPicPr>
        <p:blipFill rotWithShape="1">
          <a:blip r:embed="rId2" cstate="print">
            <a:duotone>
              <a:prstClr val="black"/>
              <a:schemeClr val="tx1">
                <a:lumMod val="50000"/>
                <a:lumOff val="50000"/>
                <a:tint val="45000"/>
                <a:satMod val="400000"/>
              </a:schemeClr>
            </a:duotone>
            <a:extLst>
              <a:ext uri="{28A0092B-C50C-407E-A947-70E740481C1C}">
                <a14:useLocalDpi xmlns:a14="http://schemas.microsoft.com/office/drawing/2010/main" val="0"/>
              </a:ext>
            </a:extLst>
          </a:blip>
          <a:srcRect/>
          <a:stretch/>
        </p:blipFill>
        <p:spPr>
          <a:xfrm>
            <a:off x="1" y="0"/>
            <a:ext cx="12199865" cy="6858000"/>
          </a:xfrm>
          <a:prstGeom prst="rect">
            <a:avLst/>
          </a:prstGeom>
        </p:spPr>
      </p:pic>
      <p:sp>
        <p:nvSpPr>
          <p:cNvPr id="34" name="Rectangle 33"/>
          <p:cNvSpPr/>
          <p:nvPr userDrawn="1"/>
        </p:nvSpPr>
        <p:spPr>
          <a:xfrm>
            <a:off x="0" y="1"/>
            <a:ext cx="12199866" cy="6857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13" name="Rectangle 12"/>
          <p:cNvSpPr/>
          <p:nvPr userDrawn="1"/>
        </p:nvSpPr>
        <p:spPr bwMode="gray">
          <a:xfrm>
            <a:off x="150852" y="2057400"/>
            <a:ext cx="5487829" cy="3657600"/>
          </a:xfrm>
          <a:prstGeom prst="rect">
            <a:avLst/>
          </a:prstGeom>
          <a:solidFill>
            <a:schemeClr val="bg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solidFill>
                  <a:schemeClr val="tx1"/>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32" name="Picture 31"/>
          <p:cNvPicPr>
            <a:picLocks noChangeAspect="1"/>
          </p:cNvPicPr>
          <p:nvPr userDrawn="1"/>
        </p:nvPicPr>
        <p:blipFill>
          <a:blip r:embed="rId3"/>
          <a:stretch>
            <a:fillRect/>
          </a:stretch>
        </p:blipFill>
        <p:spPr>
          <a:xfrm>
            <a:off x="9281388" y="382307"/>
            <a:ext cx="2426100" cy="350036"/>
          </a:xfrm>
          <a:prstGeom prst="rect">
            <a:avLst/>
          </a:prstGeom>
        </p:spPr>
      </p:pic>
    </p:spTree>
    <p:extLst>
      <p:ext uri="{BB962C8B-B14F-4D97-AF65-F5344CB8AC3E}">
        <p14:creationId xmlns:p14="http://schemas.microsoft.com/office/powerpoint/2010/main" val="2443406092"/>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with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duotone>
              <a:prstClr val="black"/>
              <a:schemeClr val="tx1">
                <a:lumMod val="50000"/>
                <a:lumOff val="50000"/>
                <a:tint val="45000"/>
                <a:satMod val="400000"/>
              </a:schemeClr>
            </a:duotone>
            <a:extLst>
              <a:ext uri="{28A0092B-C50C-407E-A947-70E740481C1C}">
                <a14:useLocalDpi xmlns:a14="http://schemas.microsoft.com/office/drawing/2010/main" val="0"/>
              </a:ext>
            </a:extLst>
          </a:blip>
          <a:srcRect/>
          <a:stretch/>
        </p:blipFill>
        <p:spPr>
          <a:xfrm>
            <a:off x="1" y="0"/>
            <a:ext cx="12199865" cy="6858000"/>
          </a:xfrm>
          <a:prstGeom prst="rect">
            <a:avLst/>
          </a:prstGeom>
        </p:spPr>
      </p:pic>
      <p:sp>
        <p:nvSpPr>
          <p:cNvPr id="3" name="Rectangle 2"/>
          <p:cNvSpPr/>
          <p:nvPr userDrawn="1"/>
        </p:nvSpPr>
        <p:spPr>
          <a:xfrm>
            <a:off x="0" y="1"/>
            <a:ext cx="12199866" cy="6857999"/>
          </a:xfrm>
          <a:prstGeom prst="rect">
            <a:avLst/>
          </a:prstGeom>
          <a:gradFill flip="none" rotWithShape="1">
            <a:gsLst>
              <a:gs pos="12000">
                <a:schemeClr val="tx1">
                  <a:alpha val="40000"/>
                </a:schemeClr>
              </a:gs>
              <a:gs pos="100000">
                <a:schemeClr val="tx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9" name="Title 1"/>
          <p:cNvSpPr>
            <a:spLocks noGrp="1"/>
          </p:cNvSpPr>
          <p:nvPr>
            <p:ph type="title" hasCustomPrompt="1"/>
          </p:nvPr>
        </p:nvSpPr>
        <p:spPr bwMode="ltGray">
          <a:xfrm>
            <a:off x="782514" y="1895511"/>
            <a:ext cx="3744196" cy="2718693"/>
          </a:xfrm>
          <a:noFill/>
        </p:spPr>
        <p:txBody>
          <a:bodyPr vert="horz" lIns="137160" tIns="137160" rIns="137160" bIns="137160" rtlCol="0" anchor="t" anchorCtr="0">
            <a:normAutofit/>
          </a:bodyPr>
          <a:lstStyle>
            <a:lvl1pPr>
              <a:defRPr lang="en-US" sz="4400" spc="-98" dirty="0">
                <a:solidFill>
                  <a:schemeClr val="bg2"/>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782514" y="4628273"/>
            <a:ext cx="3744196" cy="1055075"/>
          </a:xfrm>
        </p:spPr>
        <p:txBody>
          <a:bodyPr lIns="137160" tIns="137160" rIns="137160" bIns="137160">
            <a:noAutofit/>
          </a:bodyPr>
          <a:lstStyle>
            <a:lvl1pPr marL="0" indent="0">
              <a:buNone/>
              <a:defRPr sz="2000">
                <a:solidFill>
                  <a:schemeClr val="bg2"/>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2" name="Picture 1"/>
          <p:cNvPicPr>
            <a:picLocks noChangeAspect="1"/>
          </p:cNvPicPr>
          <p:nvPr userDrawn="1"/>
        </p:nvPicPr>
        <p:blipFill>
          <a:blip r:embed="rId3"/>
          <a:stretch>
            <a:fillRect/>
          </a:stretch>
        </p:blipFill>
        <p:spPr>
          <a:xfrm>
            <a:off x="9281388" y="382307"/>
            <a:ext cx="2426100" cy="350036"/>
          </a:xfrm>
          <a:prstGeom prst="rect">
            <a:avLst/>
          </a:prstGeom>
        </p:spPr>
      </p:pic>
    </p:spTree>
    <p:extLst>
      <p:ext uri="{BB962C8B-B14F-4D97-AF65-F5344CB8AC3E}">
        <p14:creationId xmlns:p14="http://schemas.microsoft.com/office/powerpoint/2010/main" val="3650080350"/>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pic>
        <p:nvPicPr>
          <p:cNvPr id="2" name="Picture 1"/>
          <p:cNvPicPr>
            <a:picLocks noChangeAspect="1"/>
          </p:cNvPicPr>
          <p:nvPr userDrawn="1"/>
        </p:nvPicPr>
        <p:blipFill>
          <a:blip r:embed="rId3"/>
          <a:stretch>
            <a:fillRect/>
          </a:stretch>
        </p:blipFill>
        <p:spPr>
          <a:xfrm>
            <a:off x="9281388" y="382307"/>
            <a:ext cx="2426100" cy="350036"/>
          </a:xfrm>
          <a:prstGeom prst="rect">
            <a:avLst/>
          </a:prstGeom>
        </p:spPr>
      </p:pic>
      <p:sp>
        <p:nvSpPr>
          <p:cNvPr id="8" name="Rectangle 7"/>
          <p:cNvSpPr/>
          <p:nvPr userDrawn="1"/>
        </p:nvSpPr>
        <p:spPr bwMode="gray">
          <a:xfrm>
            <a:off x="722863" y="1875632"/>
            <a:ext cx="5142751" cy="3819490"/>
          </a:xfrm>
          <a:prstGeom prst="rect">
            <a:avLst/>
          </a:prstGeom>
          <a:solidFill>
            <a:schemeClr val="tx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title" hasCustomPrompt="1"/>
          </p:nvPr>
        </p:nvSpPr>
        <p:spPr bwMode="ltGray">
          <a:xfrm>
            <a:off x="782514" y="1895511"/>
            <a:ext cx="4566131" cy="2718693"/>
          </a:xfrm>
          <a:noFill/>
        </p:spPr>
        <p:txBody>
          <a:bodyPr vert="horz" lIns="137160" tIns="137160" rIns="137160" bIns="137160" rtlCol="0" anchor="t" anchorCtr="0">
            <a:normAutofit/>
          </a:bodyPr>
          <a:lstStyle>
            <a:lvl1pPr>
              <a:defRPr lang="en-US" sz="4400" spc="-98" dirty="0">
                <a:solidFill>
                  <a:schemeClr val="bg2"/>
                </a:solidFill>
              </a:defRPr>
            </a:lvl1pPr>
          </a:lstStyle>
          <a:p>
            <a:pPr lvl="0"/>
            <a:r>
              <a:rPr lang="en-US" dirty="0"/>
              <a:t>Presentation title</a:t>
            </a:r>
          </a:p>
        </p:txBody>
      </p:sp>
      <p:sp>
        <p:nvSpPr>
          <p:cNvPr id="11" name="Text Placeholder 3"/>
          <p:cNvSpPr>
            <a:spLocks noGrp="1"/>
          </p:cNvSpPr>
          <p:nvPr>
            <p:ph type="body" sz="quarter" idx="10" hasCustomPrompt="1"/>
          </p:nvPr>
        </p:nvSpPr>
        <p:spPr>
          <a:xfrm>
            <a:off x="782514" y="4628273"/>
            <a:ext cx="4566131" cy="1055075"/>
          </a:xfrm>
        </p:spPr>
        <p:txBody>
          <a:bodyPr lIns="137160" tIns="137160" rIns="137160" bIns="137160">
            <a:noAutofit/>
          </a:bodyPr>
          <a:lstStyle>
            <a:lvl1pPr marL="0" indent="0">
              <a:buNone/>
              <a:defRPr sz="2000">
                <a:solidFill>
                  <a:schemeClr val="bg2"/>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Tree>
    <p:extLst>
      <p:ext uri="{BB962C8B-B14F-4D97-AF65-F5344CB8AC3E}">
        <p14:creationId xmlns:p14="http://schemas.microsoft.com/office/powerpoint/2010/main" val="254327781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r="-1"/>
          <a:stretch/>
        </p:blipFill>
        <p:spPr>
          <a:xfrm>
            <a:off x="-19883" y="0"/>
            <a:ext cx="12211883" cy="6858000"/>
          </a:xfrm>
          <a:prstGeom prst="rect">
            <a:avLst/>
          </a:prstGeom>
        </p:spPr>
      </p:pic>
      <p:pic>
        <p:nvPicPr>
          <p:cNvPr id="2" name="Picture 1"/>
          <p:cNvPicPr>
            <a:picLocks noChangeAspect="1"/>
          </p:cNvPicPr>
          <p:nvPr userDrawn="1"/>
        </p:nvPicPr>
        <p:blipFill>
          <a:blip r:embed="rId3"/>
          <a:stretch>
            <a:fillRect/>
          </a:stretch>
        </p:blipFill>
        <p:spPr>
          <a:xfrm>
            <a:off x="9281388" y="382307"/>
            <a:ext cx="2426100" cy="350036"/>
          </a:xfrm>
          <a:prstGeom prst="rect">
            <a:avLst/>
          </a:prstGeom>
        </p:spPr>
      </p:pic>
      <p:sp>
        <p:nvSpPr>
          <p:cNvPr id="7" name="Rectangle 6"/>
          <p:cNvSpPr/>
          <p:nvPr userDrawn="1"/>
        </p:nvSpPr>
        <p:spPr bwMode="gray">
          <a:xfrm>
            <a:off x="722863" y="1875632"/>
            <a:ext cx="5142751" cy="3819490"/>
          </a:xfrm>
          <a:prstGeom prst="rect">
            <a:avLst/>
          </a:prstGeom>
          <a:solidFill>
            <a:schemeClr val="tx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1"/>
          <p:cNvSpPr>
            <a:spLocks noGrp="1"/>
          </p:cNvSpPr>
          <p:nvPr>
            <p:ph type="title" hasCustomPrompt="1"/>
          </p:nvPr>
        </p:nvSpPr>
        <p:spPr bwMode="ltGray">
          <a:xfrm>
            <a:off x="782514" y="1895511"/>
            <a:ext cx="4566131" cy="2718693"/>
          </a:xfrm>
          <a:noFill/>
        </p:spPr>
        <p:txBody>
          <a:bodyPr vert="horz" lIns="137160" tIns="137160" rIns="137160" bIns="137160" rtlCol="0" anchor="t" anchorCtr="0">
            <a:normAutofit/>
          </a:bodyPr>
          <a:lstStyle>
            <a:lvl1pPr>
              <a:defRPr lang="en-US" sz="4400" spc="-98" dirty="0">
                <a:solidFill>
                  <a:schemeClr val="bg2"/>
                </a:solidFill>
              </a:defRPr>
            </a:lvl1pPr>
          </a:lstStyle>
          <a:p>
            <a:pPr lvl="0"/>
            <a:r>
              <a:rPr lang="en-US" dirty="0"/>
              <a:t>Presentation title</a:t>
            </a:r>
          </a:p>
        </p:txBody>
      </p:sp>
      <p:sp>
        <p:nvSpPr>
          <p:cNvPr id="10" name="Text Placeholder 3"/>
          <p:cNvSpPr>
            <a:spLocks noGrp="1"/>
          </p:cNvSpPr>
          <p:nvPr>
            <p:ph type="body" sz="quarter" idx="10" hasCustomPrompt="1"/>
          </p:nvPr>
        </p:nvSpPr>
        <p:spPr>
          <a:xfrm>
            <a:off x="782514" y="4628273"/>
            <a:ext cx="4566131" cy="1055075"/>
          </a:xfrm>
        </p:spPr>
        <p:txBody>
          <a:bodyPr lIns="137160" tIns="137160" rIns="137160" bIns="137160">
            <a:noAutofit/>
          </a:bodyPr>
          <a:lstStyle>
            <a:lvl1pPr marL="0" indent="0">
              <a:buNone/>
              <a:defRPr sz="2000">
                <a:solidFill>
                  <a:schemeClr val="bg2"/>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Tree>
    <p:extLst>
      <p:ext uri="{BB962C8B-B14F-4D97-AF65-F5344CB8AC3E}">
        <p14:creationId xmlns:p14="http://schemas.microsoft.com/office/powerpoint/2010/main" val="435820750"/>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883" y="0"/>
            <a:ext cx="12211883" cy="6858000"/>
          </a:xfrm>
          <a:prstGeom prst="rect">
            <a:avLst/>
          </a:prstGeom>
        </p:spPr>
      </p:pic>
      <p:pic>
        <p:nvPicPr>
          <p:cNvPr id="2" name="Picture 1"/>
          <p:cNvPicPr>
            <a:picLocks noChangeAspect="1"/>
          </p:cNvPicPr>
          <p:nvPr userDrawn="1"/>
        </p:nvPicPr>
        <p:blipFill>
          <a:blip r:embed="rId3"/>
          <a:stretch>
            <a:fillRect/>
          </a:stretch>
        </p:blipFill>
        <p:spPr>
          <a:xfrm>
            <a:off x="9281388" y="382307"/>
            <a:ext cx="2426100" cy="350036"/>
          </a:xfrm>
          <a:prstGeom prst="rect">
            <a:avLst/>
          </a:prstGeom>
        </p:spPr>
      </p:pic>
      <p:sp>
        <p:nvSpPr>
          <p:cNvPr id="8" name="Title 1"/>
          <p:cNvSpPr>
            <a:spLocks noGrp="1"/>
          </p:cNvSpPr>
          <p:nvPr>
            <p:ph type="title" hasCustomPrompt="1"/>
          </p:nvPr>
        </p:nvSpPr>
        <p:spPr bwMode="ltGray">
          <a:xfrm>
            <a:off x="782514" y="1895511"/>
            <a:ext cx="4566131" cy="2718693"/>
          </a:xfrm>
          <a:noFill/>
        </p:spPr>
        <p:txBody>
          <a:bodyPr vert="horz" lIns="137160" tIns="137160" rIns="137160" bIns="137160" rtlCol="0" anchor="t" anchorCtr="0">
            <a:normAutofit/>
          </a:bodyPr>
          <a:lstStyle>
            <a:lvl1pPr>
              <a:defRPr lang="en-US" sz="4400" spc="-98" dirty="0">
                <a:solidFill>
                  <a:schemeClr val="bg2"/>
                </a:solidFill>
              </a:defRPr>
            </a:lvl1pPr>
          </a:lstStyle>
          <a:p>
            <a:pPr lvl="0"/>
            <a:r>
              <a:rPr lang="en-US" dirty="0"/>
              <a:t>Presentation title</a:t>
            </a:r>
          </a:p>
        </p:txBody>
      </p:sp>
      <p:sp>
        <p:nvSpPr>
          <p:cNvPr id="10" name="Text Placeholder 3"/>
          <p:cNvSpPr>
            <a:spLocks noGrp="1"/>
          </p:cNvSpPr>
          <p:nvPr>
            <p:ph type="body" sz="quarter" idx="10" hasCustomPrompt="1"/>
          </p:nvPr>
        </p:nvSpPr>
        <p:spPr>
          <a:xfrm>
            <a:off x="782514" y="4628273"/>
            <a:ext cx="4566131" cy="1055075"/>
          </a:xfrm>
        </p:spPr>
        <p:txBody>
          <a:bodyPr lIns="137160" tIns="137160" rIns="137160" bIns="137160">
            <a:noAutofit/>
          </a:bodyPr>
          <a:lstStyle>
            <a:lvl1pPr marL="0" indent="0">
              <a:buNone/>
              <a:defRPr sz="2000">
                <a:solidFill>
                  <a:schemeClr val="bg2"/>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Tree>
    <p:extLst>
      <p:ext uri="{BB962C8B-B14F-4D97-AF65-F5344CB8AC3E}">
        <p14:creationId xmlns:p14="http://schemas.microsoft.com/office/powerpoint/2010/main" val="1267181372"/>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9883" y="0"/>
            <a:ext cx="12211883" cy="6858000"/>
          </a:xfrm>
          <a:prstGeom prst="rect">
            <a:avLst/>
          </a:prstGeom>
        </p:spPr>
      </p:pic>
      <p:pic>
        <p:nvPicPr>
          <p:cNvPr id="2" name="Picture 1"/>
          <p:cNvPicPr>
            <a:picLocks noChangeAspect="1"/>
          </p:cNvPicPr>
          <p:nvPr userDrawn="1"/>
        </p:nvPicPr>
        <p:blipFill>
          <a:blip r:embed="rId3"/>
          <a:stretch>
            <a:fillRect/>
          </a:stretch>
        </p:blipFill>
        <p:spPr>
          <a:xfrm>
            <a:off x="9281388" y="382307"/>
            <a:ext cx="2426100" cy="350036"/>
          </a:xfrm>
          <a:prstGeom prst="rect">
            <a:avLst/>
          </a:prstGeom>
        </p:spPr>
      </p:pic>
      <p:sp>
        <p:nvSpPr>
          <p:cNvPr id="7" name="Rectangle 6"/>
          <p:cNvSpPr/>
          <p:nvPr userDrawn="1"/>
        </p:nvSpPr>
        <p:spPr bwMode="gray">
          <a:xfrm>
            <a:off x="722863" y="1875632"/>
            <a:ext cx="5142751" cy="3819490"/>
          </a:xfrm>
          <a:prstGeom prst="rect">
            <a:avLst/>
          </a:prstGeom>
          <a:solidFill>
            <a:schemeClr val="tx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782514" y="1895511"/>
            <a:ext cx="4566131" cy="2718693"/>
          </a:xfrm>
          <a:noFill/>
        </p:spPr>
        <p:txBody>
          <a:bodyPr vert="horz" lIns="137160" tIns="137160" rIns="137160" bIns="137160" rtlCol="0" anchor="t" anchorCtr="0">
            <a:normAutofit/>
          </a:bodyPr>
          <a:lstStyle>
            <a:lvl1pPr>
              <a:defRPr lang="en-US" sz="4400" spc="-98" dirty="0">
                <a:solidFill>
                  <a:schemeClr val="bg2"/>
                </a:solidFill>
              </a:defRPr>
            </a:lvl1pPr>
          </a:lstStyle>
          <a:p>
            <a:pPr lvl="0"/>
            <a:r>
              <a:rPr lang="en-US" dirty="0"/>
              <a:t>Presentation title</a:t>
            </a:r>
          </a:p>
        </p:txBody>
      </p:sp>
      <p:sp>
        <p:nvSpPr>
          <p:cNvPr id="11" name="Text Placeholder 3"/>
          <p:cNvSpPr>
            <a:spLocks noGrp="1"/>
          </p:cNvSpPr>
          <p:nvPr>
            <p:ph type="body" sz="quarter" idx="10" hasCustomPrompt="1"/>
          </p:nvPr>
        </p:nvSpPr>
        <p:spPr>
          <a:xfrm>
            <a:off x="782514" y="4628273"/>
            <a:ext cx="4566131" cy="1055075"/>
          </a:xfrm>
        </p:spPr>
        <p:txBody>
          <a:bodyPr lIns="137160" tIns="137160" rIns="137160" bIns="137160">
            <a:noAutofit/>
          </a:bodyPr>
          <a:lstStyle>
            <a:lvl1pPr marL="0" indent="0">
              <a:buNone/>
              <a:defRPr sz="2000">
                <a:solidFill>
                  <a:schemeClr val="bg2"/>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Tree>
    <p:extLst>
      <p:ext uri="{BB962C8B-B14F-4D97-AF65-F5344CB8AC3E}">
        <p14:creationId xmlns:p14="http://schemas.microsoft.com/office/powerpoint/2010/main" val="354548279"/>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2035" y="2821"/>
            <a:ext cx="12204035" cy="6858000"/>
          </a:xfrm>
          <a:prstGeom prst="rect">
            <a:avLst/>
          </a:prstGeom>
        </p:spPr>
      </p:pic>
      <p:sp>
        <p:nvSpPr>
          <p:cNvPr id="5" name="Rectangle 4"/>
          <p:cNvSpPr/>
          <p:nvPr userDrawn="1"/>
        </p:nvSpPr>
        <p:spPr>
          <a:xfrm>
            <a:off x="7260908" y="2822"/>
            <a:ext cx="4931092" cy="3785377"/>
          </a:xfrm>
          <a:prstGeom prst="rect">
            <a:avLst/>
          </a:prstGeom>
          <a:gradFill flip="none" rotWithShape="1">
            <a:gsLst>
              <a:gs pos="44000">
                <a:schemeClr val="tx1">
                  <a:alpha val="2000"/>
                </a:schemeClr>
              </a:gs>
              <a:gs pos="100000">
                <a:schemeClr val="tx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7" name="Rectangle 6"/>
          <p:cNvSpPr/>
          <p:nvPr userDrawn="1"/>
        </p:nvSpPr>
        <p:spPr bwMode="gray">
          <a:xfrm>
            <a:off x="722863" y="1875632"/>
            <a:ext cx="5142751" cy="3819490"/>
          </a:xfrm>
          <a:prstGeom prst="rect">
            <a:avLst/>
          </a:prstGeom>
          <a:solidFill>
            <a:schemeClr val="tx1">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782514" y="1895511"/>
            <a:ext cx="4566131" cy="2718693"/>
          </a:xfrm>
          <a:noFill/>
        </p:spPr>
        <p:txBody>
          <a:bodyPr vert="horz" lIns="137160" tIns="137160" rIns="137160" bIns="137160" rtlCol="0" anchor="t" anchorCtr="0">
            <a:normAutofit/>
          </a:bodyPr>
          <a:lstStyle>
            <a:lvl1pPr>
              <a:defRPr lang="en-US" sz="4400" spc="-98" dirty="0">
                <a:solidFill>
                  <a:schemeClr val="bg2"/>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782514" y="4628273"/>
            <a:ext cx="4566131" cy="1055075"/>
          </a:xfrm>
        </p:spPr>
        <p:txBody>
          <a:bodyPr lIns="137160" tIns="137160" rIns="137160" bIns="137160">
            <a:noAutofit/>
          </a:bodyPr>
          <a:lstStyle>
            <a:lvl1pPr marL="0" indent="0">
              <a:buNone/>
              <a:defRPr sz="2000">
                <a:solidFill>
                  <a:schemeClr val="bg2"/>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2" name="Picture 1"/>
          <p:cNvPicPr>
            <a:picLocks noChangeAspect="1"/>
          </p:cNvPicPr>
          <p:nvPr userDrawn="1"/>
        </p:nvPicPr>
        <p:blipFill>
          <a:blip r:embed="rId3"/>
          <a:stretch>
            <a:fillRect/>
          </a:stretch>
        </p:blipFill>
        <p:spPr>
          <a:xfrm>
            <a:off x="9321154" y="375521"/>
            <a:ext cx="2426100" cy="350036"/>
          </a:xfrm>
          <a:prstGeom prst="rect">
            <a:avLst/>
          </a:prstGeom>
        </p:spPr>
      </p:pic>
    </p:spTree>
    <p:extLst>
      <p:ext uri="{BB962C8B-B14F-4D97-AF65-F5344CB8AC3E}">
        <p14:creationId xmlns:p14="http://schemas.microsoft.com/office/powerpoint/2010/main" val="3560743167"/>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duotone>
              <a:prstClr val="black"/>
              <a:schemeClr val="tx1">
                <a:lumMod val="50000"/>
                <a:lumOff val="50000"/>
                <a:tint val="45000"/>
                <a:satMod val="400000"/>
              </a:schemeClr>
            </a:duotone>
            <a:extLst>
              <a:ext uri="{28A0092B-C50C-407E-A947-70E740481C1C}">
                <a14:useLocalDpi xmlns:a14="http://schemas.microsoft.com/office/drawing/2010/main" val="0"/>
              </a:ext>
            </a:extLst>
          </a:blip>
          <a:srcRect/>
          <a:stretch/>
        </p:blipFill>
        <p:spPr>
          <a:xfrm>
            <a:off x="1" y="0"/>
            <a:ext cx="12199865" cy="6858000"/>
          </a:xfrm>
          <a:prstGeom prst="rect">
            <a:avLst/>
          </a:prstGeom>
        </p:spPr>
      </p:pic>
      <p:sp>
        <p:nvSpPr>
          <p:cNvPr id="3" name="Rectangle 2"/>
          <p:cNvSpPr/>
          <p:nvPr userDrawn="1"/>
        </p:nvSpPr>
        <p:spPr>
          <a:xfrm>
            <a:off x="0" y="1"/>
            <a:ext cx="12199866" cy="6857999"/>
          </a:xfrm>
          <a:prstGeom prst="rect">
            <a:avLst/>
          </a:prstGeom>
          <a:solidFill>
            <a:schemeClr val="tx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prstClr val="white"/>
              </a:solidFill>
              <a:effectLst/>
              <a:uLnTx/>
              <a:uFillTx/>
              <a:latin typeface="Segoe UI"/>
              <a:ea typeface="+mn-ea"/>
              <a:cs typeface="+mn-cs"/>
            </a:endParaRPr>
          </a:p>
        </p:txBody>
      </p:sp>
      <p:pic>
        <p:nvPicPr>
          <p:cNvPr id="33" name="Picture 32"/>
          <p:cNvPicPr>
            <a:picLocks noChangeAspect="1"/>
          </p:cNvPicPr>
          <p:nvPr userDrawn="1"/>
        </p:nvPicPr>
        <p:blipFill rotWithShape="1">
          <a:blip r:embed="rId3"/>
          <a:srcRect l="6925" t="10585" b="11741"/>
          <a:stretch/>
        </p:blipFill>
        <p:spPr>
          <a:xfrm>
            <a:off x="0" y="-14069"/>
            <a:ext cx="6935301" cy="6850967"/>
          </a:xfrm>
          <a:prstGeom prst="rect">
            <a:avLst/>
          </a:prstGeom>
        </p:spPr>
      </p:pic>
      <p:sp>
        <p:nvSpPr>
          <p:cNvPr id="9" name="Title 1"/>
          <p:cNvSpPr>
            <a:spLocks noGrp="1"/>
          </p:cNvSpPr>
          <p:nvPr>
            <p:ph type="title" hasCustomPrompt="1"/>
          </p:nvPr>
        </p:nvSpPr>
        <p:spPr bwMode="ltGray">
          <a:xfrm>
            <a:off x="1419992" y="1895511"/>
            <a:ext cx="3744196" cy="2718693"/>
          </a:xfrm>
          <a:noFill/>
        </p:spPr>
        <p:txBody>
          <a:bodyPr vert="horz" lIns="137160" tIns="137160" rIns="137160" bIns="137160" rtlCol="0" anchor="t" anchorCtr="0">
            <a:normAutofit/>
          </a:bodyPr>
          <a:lstStyle>
            <a:lvl1pPr>
              <a:defRPr lang="en-US" sz="4400" spc="-98" dirty="0">
                <a:solidFill>
                  <a:schemeClr val="bg2"/>
                </a:solidFill>
              </a:defRPr>
            </a:lvl1pPr>
          </a:lstStyle>
          <a:p>
            <a:pPr lvl="0"/>
            <a:r>
              <a:rPr lang="en-US" dirty="0"/>
              <a:t>Presentation title</a:t>
            </a:r>
          </a:p>
        </p:txBody>
      </p:sp>
      <p:sp>
        <p:nvSpPr>
          <p:cNvPr id="4" name="Text Placeholder 3"/>
          <p:cNvSpPr>
            <a:spLocks noGrp="1"/>
          </p:cNvSpPr>
          <p:nvPr>
            <p:ph type="body" sz="quarter" idx="10" hasCustomPrompt="1"/>
          </p:nvPr>
        </p:nvSpPr>
        <p:spPr>
          <a:xfrm>
            <a:off x="1419992" y="4628273"/>
            <a:ext cx="3744196" cy="1055075"/>
          </a:xfrm>
        </p:spPr>
        <p:txBody>
          <a:bodyPr lIns="137160" tIns="137160" rIns="137160" bIns="137160">
            <a:noAutofit/>
          </a:bodyPr>
          <a:lstStyle>
            <a:lvl1pPr marL="0" indent="0">
              <a:buNone/>
              <a:defRPr sz="2000">
                <a:solidFill>
                  <a:schemeClr val="bg2"/>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32" name="Picture 31"/>
          <p:cNvPicPr>
            <a:picLocks noChangeAspect="1"/>
          </p:cNvPicPr>
          <p:nvPr userDrawn="1"/>
        </p:nvPicPr>
        <p:blipFill>
          <a:blip r:embed="rId4"/>
          <a:stretch>
            <a:fillRect/>
          </a:stretch>
        </p:blipFill>
        <p:spPr>
          <a:xfrm>
            <a:off x="9281388" y="382307"/>
            <a:ext cx="2426100" cy="350036"/>
          </a:xfrm>
          <a:prstGeom prst="rect">
            <a:avLst/>
          </a:prstGeom>
        </p:spPr>
      </p:pic>
    </p:spTree>
    <p:extLst>
      <p:ext uri="{BB962C8B-B14F-4D97-AF65-F5344CB8AC3E}">
        <p14:creationId xmlns:p14="http://schemas.microsoft.com/office/powerpoint/2010/main" val="3444368494"/>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pic>
        <p:nvPicPr>
          <p:cNvPr id="11" name="Picture 10"/>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21032" y="274206"/>
            <a:ext cx="1947103" cy="716043"/>
          </a:xfrm>
          <a:prstGeom prst="rect">
            <a:avLst/>
          </a:prstGeom>
        </p:spPr>
      </p:pic>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9244" y="198358"/>
            <a:ext cx="1947103" cy="716042"/>
          </a:xfrm>
          <a:prstGeom prst="rect">
            <a:avLst/>
          </a:prstGeom>
        </p:spPr>
      </p:pic>
    </p:spTree>
    <p:extLst>
      <p:ext uri="{BB962C8B-B14F-4D97-AF65-F5344CB8AC3E}">
        <p14:creationId xmlns:p14="http://schemas.microsoft.com/office/powerpoint/2010/main" val="2947677905"/>
      </p:ext>
    </p:extLst>
  </p:cSld>
  <p:clrMapOvr>
    <a:masterClrMapping/>
  </p:clrMapOvr>
  <p:transition>
    <p:fade/>
  </p:transition>
  <p:hf sldNum="0" hdr="0" ftr="0" dt="0"/>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227072" y="1600200"/>
            <a:ext cx="11356757"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8105">
              <a:defRPr/>
            </a:pPr>
            <a:fld id="{FAADACFB-7C71-4E89-89D2-7BBA40B7BFA9}" type="slidenum">
              <a:rPr lang="en-US" smtClean="0">
                <a:solidFill>
                  <a:srgbClr val="002050"/>
                </a:solidFill>
              </a:rPr>
              <a:pPr defTabSz="1088105">
                <a:defRPr/>
              </a:pPr>
              <a:t>‹#›</a:t>
            </a:fld>
            <a:endParaRPr lang="en-US" dirty="0">
              <a:solidFill>
                <a:srgbClr val="002050"/>
              </a:solidFill>
            </a:endParaRPr>
          </a:p>
        </p:txBody>
      </p:sp>
      <p:sp>
        <p:nvSpPr>
          <p:cNvPr id="20" name="Footer Placeholder 19"/>
          <p:cNvSpPr>
            <a:spLocks noGrp="1"/>
          </p:cNvSpPr>
          <p:nvPr>
            <p:ph type="ftr" sz="quarter" idx="16"/>
          </p:nvPr>
        </p:nvSpPr>
        <p:spPr/>
        <p:txBody>
          <a:bodyPr/>
          <a:lstStyle/>
          <a:p>
            <a:pPr defTabSz="1088105">
              <a:defRPr/>
            </a:pPr>
            <a:endParaRPr lang="en-US" dirty="0">
              <a:solidFill>
                <a:srgbClr val="002050"/>
              </a:solidFill>
            </a:endParaRPr>
          </a:p>
        </p:txBody>
      </p:sp>
    </p:spTree>
    <p:extLst>
      <p:ext uri="{BB962C8B-B14F-4D97-AF65-F5344CB8AC3E}">
        <p14:creationId xmlns:p14="http://schemas.microsoft.com/office/powerpoint/2010/main" val="1988616420"/>
      </p:ext>
    </p:extLst>
  </p:cSld>
  <p:clrMapOvr>
    <a:masterClrMapping/>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762001" y="1524000"/>
            <a:ext cx="10668000"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1538876934"/>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defTabSz="1088105">
              <a:defRPr/>
            </a:pPr>
            <a:endParaRPr lang="en-US" dirty="0">
              <a:solidFill>
                <a:srgbClr val="002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1088105">
              <a:defRPr/>
            </a:pPr>
            <a:fld id="{FAADACFB-7C71-4E89-89D2-7BBA40B7BFA9}" type="slidenum">
              <a:rPr lang="en-US" smtClean="0">
                <a:solidFill>
                  <a:srgbClr val="002050"/>
                </a:solidFill>
              </a:rPr>
              <a:pPr defTabSz="1088105">
                <a:defRPr/>
              </a:pPr>
              <a:t>‹#›</a:t>
            </a:fld>
            <a:endParaRPr lang="en-US" dirty="0">
              <a:solidFill>
                <a:srgbClr val="002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3569194703"/>
      </p:ext>
    </p:extLst>
  </p:cSld>
  <p:clrMapOvr>
    <a:masterClrMapping/>
  </p:clrMapOvr>
  <p:transition>
    <p:fade/>
  </p:transition>
  <p:hf sldNum="0" hdr="0" ftr="0" dt="0"/>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7071" y="1600200"/>
            <a:ext cx="11202929"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80893"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pPr defTabSz="1088105">
              <a:defRPr/>
            </a:pPr>
            <a:endParaRPr lang="en-US" dirty="0">
              <a:solidFill>
                <a:srgbClr val="002050"/>
              </a:solidFill>
            </a:endParaRPr>
          </a:p>
        </p:txBody>
      </p:sp>
      <p:sp>
        <p:nvSpPr>
          <p:cNvPr id="10" name="Slide Number Placeholder 9"/>
          <p:cNvSpPr>
            <a:spLocks noGrp="1"/>
          </p:cNvSpPr>
          <p:nvPr>
            <p:ph type="sldNum" sz="quarter" idx="17"/>
          </p:nvPr>
        </p:nvSpPr>
        <p:spPr/>
        <p:txBody>
          <a:bodyPr/>
          <a:lstStyle/>
          <a:p>
            <a:pPr defTabSz="1088105">
              <a:defRPr/>
            </a:pPr>
            <a:fld id="{FAADACFB-7C71-4E89-89D2-7BBA40B7BFA9}" type="slidenum">
              <a:rPr lang="en-US" smtClean="0">
                <a:solidFill>
                  <a:srgbClr val="002050"/>
                </a:solidFill>
              </a:rPr>
              <a:pPr defTabSz="1088105">
                <a:defRPr/>
              </a:pPr>
              <a:t>‹#›</a:t>
            </a:fld>
            <a:endParaRPr lang="en-US" dirty="0">
              <a:solidFill>
                <a:srgbClr val="002050"/>
              </a:solidFill>
            </a:endParaRPr>
          </a:p>
        </p:txBody>
      </p:sp>
    </p:spTree>
    <p:extLst>
      <p:ext uri="{BB962C8B-B14F-4D97-AF65-F5344CB8AC3E}">
        <p14:creationId xmlns:p14="http://schemas.microsoft.com/office/powerpoint/2010/main" val="65139142"/>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p:txBody>
          <a:bodyPr/>
          <a:lstStyle/>
          <a:p>
            <a:pPr defTabSz="1088105">
              <a:defRPr/>
            </a:pPr>
            <a:endParaRPr lang="en-US" dirty="0">
              <a:solidFill>
                <a:srgbClr val="002050"/>
              </a:solidFill>
            </a:endParaRPr>
          </a:p>
        </p:txBody>
      </p:sp>
      <p:sp>
        <p:nvSpPr>
          <p:cNvPr id="3" name="Slide Number Placeholder 2"/>
          <p:cNvSpPr>
            <a:spLocks noGrp="1"/>
          </p:cNvSpPr>
          <p:nvPr>
            <p:ph type="sldNum" sz="quarter" idx="16"/>
          </p:nvPr>
        </p:nvSpPr>
        <p:spPr/>
        <p:txBody>
          <a:bodyPr/>
          <a:lstStyle/>
          <a:p>
            <a:pPr defTabSz="1088105">
              <a:defRPr/>
            </a:pPr>
            <a:fld id="{FAADACFB-7C71-4E89-89D2-7BBA40B7BFA9}" type="slidenum">
              <a:rPr lang="en-US" smtClean="0">
                <a:solidFill>
                  <a:srgbClr val="002050"/>
                </a:solidFill>
              </a:rPr>
              <a:pPr defTabSz="1088105">
                <a:defRPr/>
              </a:pPr>
              <a:t>‹#›</a:t>
            </a:fld>
            <a:endParaRPr lang="en-US" dirty="0">
              <a:solidFill>
                <a:srgbClr val="002050"/>
              </a:solidFill>
            </a:endParaRPr>
          </a:p>
        </p:txBody>
      </p:sp>
    </p:spTree>
    <p:extLst>
      <p:ext uri="{BB962C8B-B14F-4D97-AF65-F5344CB8AC3E}">
        <p14:creationId xmlns:p14="http://schemas.microsoft.com/office/powerpoint/2010/main" val="1141990165"/>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sp>
        <p:nvSpPr>
          <p:cNvPr id="21" name="Rectangle 20"/>
          <p:cNvSpPr/>
          <p:nvPr/>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227071" y="1600200"/>
            <a:ext cx="11356757"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8105">
              <a:defRPr/>
            </a:pPr>
            <a:fld id="{FAADACFB-7C71-4E89-89D2-7BBA40B7BFA9}" type="slidenum">
              <a:rPr lang="en-US" smtClean="0">
                <a:solidFill>
                  <a:srgbClr val="002050"/>
                </a:solidFill>
              </a:rPr>
              <a:pPr defTabSz="1088105">
                <a:defRPr/>
              </a:pPr>
              <a:t>‹#›</a:t>
            </a:fld>
            <a:endParaRPr lang="en-US" dirty="0">
              <a:solidFill>
                <a:srgbClr val="002050"/>
              </a:solidFill>
            </a:endParaRPr>
          </a:p>
        </p:txBody>
      </p:sp>
      <p:sp>
        <p:nvSpPr>
          <p:cNvPr id="20" name="Footer Placeholder 19"/>
          <p:cNvSpPr>
            <a:spLocks noGrp="1"/>
          </p:cNvSpPr>
          <p:nvPr>
            <p:ph type="ftr" sz="quarter" idx="16"/>
          </p:nvPr>
        </p:nvSpPr>
        <p:spPr/>
        <p:txBody>
          <a:bodyPr/>
          <a:lstStyle/>
          <a:p>
            <a:pPr defTabSz="1088105">
              <a:defRPr/>
            </a:pPr>
            <a:endParaRPr lang="en-US" dirty="0">
              <a:solidFill>
                <a:srgbClr val="002050"/>
              </a:solidFill>
            </a:endParaRPr>
          </a:p>
        </p:txBody>
      </p:sp>
      <p:sp>
        <p:nvSpPr>
          <p:cNvPr id="8" name="Rectangle 7"/>
          <p:cNvSpPr/>
          <p:nvPr userDrawn="1"/>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10948406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10" name="Rectangle 9"/>
          <p:cNvSpPr/>
          <p:nvPr/>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defTabSz="1088105">
              <a:defRPr/>
            </a:pPr>
            <a:endParaRPr lang="en-US" dirty="0">
              <a:solidFill>
                <a:srgbClr val="002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1088105">
              <a:defRPr/>
            </a:pPr>
            <a:fld id="{6A4C1A4A-E5E6-4CC1-B72C-A20A4EB3E2D2}" type="slidenum">
              <a:rPr lang="en-US" smtClean="0">
                <a:solidFill>
                  <a:srgbClr val="002050"/>
                </a:solidFill>
              </a:rPr>
              <a:pPr defTabSz="1088105">
                <a:defRPr/>
              </a:pPr>
              <a:t>‹#›</a:t>
            </a:fld>
            <a:endParaRPr lang="en-US" dirty="0">
              <a:solidFill>
                <a:srgbClr val="002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7" name="Rectangle 6"/>
          <p:cNvSpPr/>
          <p:nvPr userDrawn="1"/>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726053478"/>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Developer code 2">
    <p:spTree>
      <p:nvGrpSpPr>
        <p:cNvPr id="1" name=""/>
        <p:cNvGrpSpPr/>
        <p:nvPr/>
      </p:nvGrpSpPr>
      <p:grpSpPr>
        <a:xfrm>
          <a:off x="0" y="0"/>
          <a:ext cx="0" cy="0"/>
          <a:chOff x="0" y="0"/>
          <a:chExt cx="0" cy="0"/>
        </a:xfrm>
      </p:grpSpPr>
      <p:sp>
        <p:nvSpPr>
          <p:cNvPr id="13" name="Rectangle 12"/>
          <p:cNvSpPr/>
          <p:nvPr/>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7071" y="1600200"/>
            <a:ext cx="11356757" cy="457705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pPr defTabSz="1088105">
              <a:defRPr/>
            </a:pPr>
            <a:endParaRPr lang="en-US" dirty="0">
              <a:solidFill>
                <a:srgbClr val="002050"/>
              </a:solidFill>
            </a:endParaRPr>
          </a:p>
        </p:txBody>
      </p:sp>
      <p:sp>
        <p:nvSpPr>
          <p:cNvPr id="10" name="Slide Number Placeholder 9"/>
          <p:cNvSpPr>
            <a:spLocks noGrp="1"/>
          </p:cNvSpPr>
          <p:nvPr>
            <p:ph type="sldNum" sz="quarter" idx="17"/>
          </p:nvPr>
        </p:nvSpPr>
        <p:spPr/>
        <p:txBody>
          <a:bodyPr/>
          <a:lstStyle/>
          <a:p>
            <a:pPr defTabSz="1088105">
              <a:defRPr/>
            </a:pPr>
            <a:fld id="{FAADACFB-7C71-4E89-89D2-7BBA40B7BFA9}" type="slidenum">
              <a:rPr lang="en-US" smtClean="0">
                <a:solidFill>
                  <a:srgbClr val="002050"/>
                </a:solidFill>
              </a:rPr>
              <a:pPr defTabSz="1088105">
                <a:defRPr/>
              </a:pPr>
              <a:t>‹#›</a:t>
            </a:fld>
            <a:endParaRPr lang="en-US" dirty="0">
              <a:solidFill>
                <a:srgbClr val="002050"/>
              </a:solidFill>
            </a:endParaRPr>
          </a:p>
        </p:txBody>
      </p:sp>
      <p:sp>
        <p:nvSpPr>
          <p:cNvPr id="8" name="Rectangle 7"/>
          <p:cNvSpPr/>
          <p:nvPr userDrawn="1"/>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808716186"/>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
        <p:nvSpPr>
          <p:cNvPr id="9" name="Rectangle 8"/>
          <p:cNvSpPr/>
          <p:nvPr/>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p:txBody>
          <a:bodyPr/>
          <a:lstStyle/>
          <a:p>
            <a:pPr defTabSz="1088105">
              <a:defRPr/>
            </a:pPr>
            <a:endParaRPr lang="en-US" dirty="0">
              <a:solidFill>
                <a:srgbClr val="002050"/>
              </a:solidFill>
            </a:endParaRPr>
          </a:p>
        </p:txBody>
      </p:sp>
      <p:sp>
        <p:nvSpPr>
          <p:cNvPr id="3" name="Slide Number Placeholder 2"/>
          <p:cNvSpPr>
            <a:spLocks noGrp="1"/>
          </p:cNvSpPr>
          <p:nvPr>
            <p:ph type="sldNum" sz="quarter" idx="16"/>
          </p:nvPr>
        </p:nvSpPr>
        <p:spPr/>
        <p:txBody>
          <a:bodyPr/>
          <a:lstStyle/>
          <a:p>
            <a:pPr defTabSz="1088105">
              <a:defRPr/>
            </a:pPr>
            <a:fld id="{FAADACFB-7C71-4E89-89D2-7BBA40B7BFA9}" type="slidenum">
              <a:rPr lang="en-US" smtClean="0">
                <a:solidFill>
                  <a:srgbClr val="002050"/>
                </a:solidFill>
              </a:rPr>
              <a:pPr defTabSz="1088105">
                <a:defRPr/>
              </a:pPr>
              <a:t>‹#›</a:t>
            </a:fld>
            <a:endParaRPr lang="en-US" dirty="0">
              <a:solidFill>
                <a:srgbClr val="002050"/>
              </a:solidFill>
            </a:endParaRPr>
          </a:p>
        </p:txBody>
      </p:sp>
      <p:sp>
        <p:nvSpPr>
          <p:cNvPr id="7" name="Rectangle 6"/>
          <p:cNvSpPr/>
          <p:nvPr userDrawn="1"/>
        </p:nvSpPr>
        <p:spPr>
          <a:xfrm>
            <a:off x="1" y="6478588"/>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253980350"/>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13778736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146498644"/>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4298319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icrosoft logo 1">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3846582939"/>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147703528"/>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6296688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76007077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Microsoft logo 1">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28" name="Picture 27"/>
          <p:cNvPicPr>
            <a:picLocks noChangeAspect="1"/>
          </p:cNvPicPr>
          <p:nvPr userDrawn="1"/>
        </p:nvPicPr>
        <p:blipFill>
          <a:blip r:embed="rId2"/>
          <a:stretch>
            <a:fillRect/>
          </a:stretch>
        </p:blipFill>
        <p:spPr>
          <a:xfrm>
            <a:off x="778986" y="3164267"/>
            <a:ext cx="3644876" cy="525880"/>
          </a:xfrm>
          <a:prstGeom prst="rect">
            <a:avLst/>
          </a:prstGeom>
        </p:spPr>
      </p:pic>
    </p:spTree>
    <p:extLst>
      <p:ext uri="{BB962C8B-B14F-4D97-AF65-F5344CB8AC3E}">
        <p14:creationId xmlns:p14="http://schemas.microsoft.com/office/powerpoint/2010/main" val="1665644254"/>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Microsoft logo 2">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p:cNvSpPr/>
          <p:nvPr/>
        </p:nvSpPr>
        <p:spPr>
          <a:xfrm>
            <a:off x="1"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6" name="Rectangle 5"/>
          <p:cNvSpPr/>
          <p:nvPr userDrawn="1"/>
        </p:nvSpPr>
        <p:spPr>
          <a:xfrm>
            <a:off x="1"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105126780"/>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Microsoft logo 3">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p:cNvSpPr/>
          <p:nvPr/>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3019251603"/>
      </p:ext>
    </p:extLst>
  </p:cSld>
  <p:clrMapOvr>
    <a:masterClrMapping/>
  </p:clrMapOvr>
  <p:transition>
    <p:fade/>
  </p:transition>
  <p:hf sldNum="0" hdr="0" ftr="0" dt="0"/>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3307068309"/>
      </p:ext>
    </p:extLst>
  </p:cSld>
  <p:clrMapOvr>
    <a:masterClrMapping/>
  </p:clrMapOvr>
  <p:transition>
    <p:fade/>
  </p:transition>
  <p:hf sldNum="0" hdr="0" ftr="0" dt="0"/>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defTabSz="1088105">
              <a:defRPr/>
            </a:pPr>
            <a:endParaRPr lang="en-US" dirty="0">
              <a:solidFill>
                <a:srgbClr val="505050"/>
              </a:solidFill>
            </a:endParaRPr>
          </a:p>
        </p:txBody>
      </p:sp>
      <p:sp>
        <p:nvSpPr>
          <p:cNvPr id="5" name="Slide Number Placeholder 4"/>
          <p:cNvSpPr>
            <a:spLocks noGrp="1"/>
          </p:cNvSpPr>
          <p:nvPr>
            <p:ph type="sldNum" sz="quarter" idx="12"/>
          </p:nvPr>
        </p:nvSpPr>
        <p:spPr>
          <a:xfrm>
            <a:off x="11430001" y="6478593"/>
            <a:ext cx="761998" cy="379413"/>
          </a:xfrm>
          <a:prstGeom prst="rect">
            <a:avLst/>
          </a:prstGeom>
        </p:spPr>
        <p:txBody>
          <a:bodyPr/>
          <a:lstStyle/>
          <a:p>
            <a:pPr defTabSz="1088105">
              <a:defRPr/>
            </a:pPr>
            <a:fld id="{6A4C1A4A-E5E6-4CC1-B72C-A20A4EB3E2D2}" type="slidenum">
              <a:rPr lang="en-US" smtClean="0">
                <a:solidFill>
                  <a:srgbClr val="505050"/>
                </a:solidFill>
              </a:rPr>
              <a:pPr defTabSz="1088105">
                <a:defRPr/>
              </a:pPr>
              <a:t>‹#›</a:t>
            </a:fld>
            <a:endParaRPr lang="en-US" dirty="0">
              <a:solidFill>
                <a:srgbClr val="505050"/>
              </a:solidFill>
            </a:endParaRPr>
          </a:p>
        </p:txBody>
      </p:sp>
      <p:sp>
        <p:nvSpPr>
          <p:cNvPr id="6" name="Text Placeholder 5"/>
          <p:cNvSpPr>
            <a:spLocks noGrp="1"/>
          </p:cNvSpPr>
          <p:nvPr>
            <p:ph type="body" sz="quarter" idx="13" hasCustomPrompt="1"/>
          </p:nvPr>
        </p:nvSpPr>
        <p:spPr>
          <a:xfrm>
            <a:off x="3" y="573609"/>
            <a:ext cx="12192000" cy="373063"/>
          </a:xfrm>
          <a:prstGeom prst="rect">
            <a:avLst/>
          </a:prstGeom>
        </p:spPr>
        <p:txBody>
          <a:bodyPr lIns="380893" tIns="53325" rIns="53325" bIns="53325">
            <a:noAutofit/>
          </a:bodyPr>
          <a:lstStyle>
            <a:lvl1pPr marL="0" indent="0">
              <a:buNone/>
              <a:defRPr sz="2798">
                <a:latin typeface="Segoe UI Light" pitchFamily="34" charset="0"/>
              </a:defRPr>
            </a:lvl1pPr>
            <a:lvl2pPr marL="281451" indent="0">
              <a:buNone/>
              <a:defRPr/>
            </a:lvl2pPr>
            <a:lvl3pPr marL="588010" indent="0">
              <a:buNone/>
              <a:defRPr/>
            </a:lvl3pPr>
            <a:lvl4pPr marL="869461" indent="0">
              <a:buNone/>
              <a:defRPr/>
            </a:lvl4pPr>
            <a:lvl5pPr marL="1104665" indent="0">
              <a:buNone/>
              <a:defRPr/>
            </a:lvl5pPr>
          </a:lstStyle>
          <a:p>
            <a:pPr lvl="0"/>
            <a:r>
              <a:rPr lang="en-US" dirty="0"/>
              <a:t>Click to add subtitle</a:t>
            </a:r>
          </a:p>
        </p:txBody>
      </p:sp>
    </p:spTree>
    <p:extLst>
      <p:ext uri="{BB962C8B-B14F-4D97-AF65-F5344CB8AC3E}">
        <p14:creationId xmlns:p14="http://schemas.microsoft.com/office/powerpoint/2010/main" val="3259055071"/>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8172" y="422702"/>
            <a:ext cx="10975657" cy="747897"/>
          </a:xfrm>
        </p:spPr>
        <p:txBody>
          <a:bodyPr/>
          <a:lstStyle>
            <a:lvl1pPr>
              <a:defRPr sz="5400" baseline="0"/>
            </a:lvl1pPr>
          </a:lstStyle>
          <a:p>
            <a:r>
              <a:rPr lang="en-US" dirty="0"/>
              <a:t>Click to edit Master title style</a:t>
            </a:r>
          </a:p>
        </p:txBody>
      </p:sp>
    </p:spTree>
    <p:extLst>
      <p:ext uri="{BB962C8B-B14F-4D97-AF65-F5344CB8AC3E}">
        <p14:creationId xmlns:p14="http://schemas.microsoft.com/office/powerpoint/2010/main" val="1589170515"/>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4"/>
            <a:ext cx="8382000" cy="380127"/>
          </a:xfrm>
          <a:prstGeom prst="rect">
            <a:avLst/>
          </a:prstGeom>
        </p:spPr>
        <p:txBody>
          <a:bodyPr/>
          <a:lstStyle/>
          <a:p>
            <a:pPr defTabSz="914180">
              <a:defRPr/>
            </a:pPr>
            <a:endParaRPr lang="en-US" sz="1764" dirty="0">
              <a:solidFill>
                <a:srgbClr val="00000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914180">
              <a:defRPr/>
            </a:pPr>
            <a:fld id="{6A4C1A4A-E5E6-4CC1-B72C-A20A4EB3E2D2}" type="slidenum">
              <a:rPr lang="en-US" sz="1764" smtClean="0">
                <a:solidFill>
                  <a:srgbClr val="000000"/>
                </a:solidFill>
              </a:rPr>
              <a:pPr defTabSz="914180">
                <a:defRPr/>
              </a:pPr>
              <a:t>‹#›</a:t>
            </a:fld>
            <a:endParaRPr lang="en-US" sz="1764" dirty="0">
              <a:solidFill>
                <a:srgbClr val="000000"/>
              </a:solidFill>
            </a:endParaRPr>
          </a:p>
        </p:txBody>
      </p:sp>
      <p:sp>
        <p:nvSpPr>
          <p:cNvPr id="6" name="Text Placeholder 5"/>
          <p:cNvSpPr>
            <a:spLocks noGrp="1"/>
          </p:cNvSpPr>
          <p:nvPr>
            <p:ph type="body" sz="quarter" idx="13" hasCustomPrompt="1"/>
          </p:nvPr>
        </p:nvSpPr>
        <p:spPr>
          <a:xfrm>
            <a:off x="2" y="573605"/>
            <a:ext cx="12192000" cy="373063"/>
          </a:xfrm>
          <a:prstGeom prst="rect">
            <a:avLst/>
          </a:prstGeom>
        </p:spPr>
        <p:txBody>
          <a:bodyPr lIns="380893" tIns="53325" rIns="53325" bIns="53325">
            <a:noAutofit/>
          </a:bodyPr>
          <a:lstStyle>
            <a:lvl1pPr marL="0" indent="0">
              <a:buNone/>
              <a:defRPr sz="2799">
                <a:latin typeface="Segoe UI Light" pitchFamily="34" charset="0"/>
              </a:defRPr>
            </a:lvl1pPr>
            <a:lvl2pPr marL="281562" indent="0">
              <a:buNone/>
              <a:defRPr/>
            </a:lvl2pPr>
            <a:lvl3pPr marL="588243" indent="0">
              <a:buNone/>
              <a:defRPr/>
            </a:lvl3pPr>
            <a:lvl4pPr marL="869805" indent="0">
              <a:buNone/>
              <a:defRPr/>
            </a:lvl4pPr>
            <a:lvl5pPr marL="1105102" indent="0">
              <a:buNone/>
              <a:defRPr/>
            </a:lvl5pPr>
          </a:lstStyle>
          <a:p>
            <a:pPr lvl="0"/>
            <a:r>
              <a:rPr lang="en-US" dirty="0"/>
              <a:t>Click to add subtitle</a:t>
            </a:r>
          </a:p>
        </p:txBody>
      </p:sp>
    </p:spTree>
    <p:extLst>
      <p:ext uri="{BB962C8B-B14F-4D97-AF65-F5344CB8AC3E}">
        <p14:creationId xmlns:p14="http://schemas.microsoft.com/office/powerpoint/2010/main" val="401993387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icrosoft logo 2">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1"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3778747075"/>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Dark - Light Content - Swoosh w/ Logo">
    <p:bg>
      <p:bgPr>
        <a:solidFill>
          <a:srgbClr val="191919"/>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519292" y="228601"/>
            <a:ext cx="11151917" cy="747822"/>
          </a:xfrm>
        </p:spPr>
        <p:txBody>
          <a:bodyPr/>
          <a:lstStyle>
            <a:lvl1pPr>
              <a:defRPr baseline="0">
                <a:solidFill>
                  <a:schemeClr val="tx1"/>
                </a:solidFill>
              </a:defRPr>
            </a:lvl1pPr>
          </a:lstStyle>
          <a:p>
            <a:r>
              <a:rPr lang="en-US" dirty="0"/>
              <a:t>Content Slide Title</a:t>
            </a:r>
          </a:p>
        </p:txBody>
      </p:sp>
      <p:sp>
        <p:nvSpPr>
          <p:cNvPr id="6" name="Text Placeholder 4"/>
          <p:cNvSpPr>
            <a:spLocks noGrp="1"/>
          </p:cNvSpPr>
          <p:nvPr>
            <p:ph type="body" sz="quarter" idx="10" hasCustomPrompt="1"/>
          </p:nvPr>
        </p:nvSpPr>
        <p:spPr>
          <a:xfrm>
            <a:off x="519292" y="1447844"/>
            <a:ext cx="11151917" cy="304699"/>
          </a:xfrm>
        </p:spPr>
        <p:txBody>
          <a:bodyPr/>
          <a:lstStyle>
            <a:lvl1pPr marL="0" indent="0">
              <a:lnSpc>
                <a:spcPct val="90000"/>
              </a:lnSpc>
              <a:spcBef>
                <a:spcPts val="0"/>
              </a:spcBef>
              <a:spcAft>
                <a:spcPts val="0"/>
              </a:spcAft>
              <a:buNone/>
              <a:defRPr sz="2199" spc="0" baseline="0">
                <a:solidFill>
                  <a:schemeClr val="tx1"/>
                </a:solidFill>
                <a:latin typeface="Segoe UI Light" pitchFamily="34" charset="0"/>
              </a:defRPr>
            </a:lvl1pPr>
            <a:lvl2pPr marL="0" indent="0">
              <a:spcBef>
                <a:spcPts val="0"/>
              </a:spcBef>
              <a:spcAft>
                <a:spcPts val="400"/>
              </a:spcAft>
              <a:buNone/>
              <a:defRPr sz="1999" spc="-50" baseline="0">
                <a:solidFill>
                  <a:schemeClr val="tx1"/>
                </a:solidFill>
              </a:defRPr>
            </a:lvl2pPr>
            <a:lvl3pPr marL="0" indent="0">
              <a:spcBef>
                <a:spcPts val="0"/>
              </a:spcBef>
              <a:spcAft>
                <a:spcPts val="400"/>
              </a:spcAft>
              <a:buNone/>
              <a:defRPr sz="1999"/>
            </a:lvl3pPr>
            <a:lvl4pPr marL="0" indent="0">
              <a:spcBef>
                <a:spcPts val="0"/>
              </a:spcBef>
              <a:spcAft>
                <a:spcPts val="400"/>
              </a:spcAft>
              <a:buNone/>
              <a:defRPr/>
            </a:lvl4pPr>
            <a:lvl5pPr marL="0" indent="0">
              <a:spcBef>
                <a:spcPts val="0"/>
              </a:spcBef>
              <a:spcAft>
                <a:spcPts val="400"/>
              </a:spcAft>
              <a:buNone/>
              <a:defRPr/>
            </a:lvl5pPr>
          </a:lstStyle>
          <a:p>
            <a:pPr lvl="0"/>
            <a:r>
              <a:rPr lang="en-US" dirty="0"/>
              <a:t>Content goes here</a:t>
            </a:r>
          </a:p>
        </p:txBody>
      </p:sp>
    </p:spTree>
    <p:extLst>
      <p:ext uri="{BB962C8B-B14F-4D97-AF65-F5344CB8AC3E}">
        <p14:creationId xmlns:p14="http://schemas.microsoft.com/office/powerpoint/2010/main" val="2640601818"/>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250" y="1447803"/>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9182231"/>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06594"/>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886218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099084"/>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6" name="Rectangle 5"/>
          <p:cNvSpPr/>
          <p:nvPr userDrawn="1"/>
        </p:nvSpPr>
        <p:spPr bwMode="auto">
          <a:xfrm>
            <a:off x="269239" y="291074"/>
            <a:ext cx="6276531"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3" tIns="143370" rIns="179213" bIns="143370"/>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515139" y="552662"/>
            <a:ext cx="1229471" cy="262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0" baseline="0">
                <a:solidFill>
                  <a:schemeClr val="bg1"/>
                </a:solidFill>
              </a:defRPr>
            </a:lvl1pPr>
          </a:lstStyle>
          <a:p>
            <a:r>
              <a:rPr lang="en-US"/>
              <a:t>Click to edit Master title style</a:t>
            </a:r>
            <a:endParaRPr lang="en-US" dirty="0"/>
          </a:p>
        </p:txBody>
      </p:sp>
      <p:sp>
        <p:nvSpPr>
          <p:cNvPr id="19" name="Subtitle 2"/>
          <p:cNvSpPr>
            <a:spLocks noGrp="1"/>
          </p:cNvSpPr>
          <p:nvPr>
            <p:ph type="subTitle" idx="1"/>
          </p:nvPr>
        </p:nvSpPr>
        <p:spPr>
          <a:xfrm>
            <a:off x="375958" y="5296817"/>
            <a:ext cx="5720047" cy="607067"/>
          </a:xfrm>
        </p:spPr>
        <p:txBody>
          <a:bodyPr anchor="ctr"/>
          <a:lstStyle>
            <a:lvl1pPr marL="0" indent="0" algn="l">
              <a:lnSpc>
                <a:spcPct val="100000"/>
              </a:lnSpc>
              <a:spcBef>
                <a:spcPts val="0"/>
              </a:spcBef>
              <a:buNone/>
              <a:defRPr sz="1567">
                <a:solidFill>
                  <a:schemeClr val="bg1"/>
                </a:solidFill>
                <a:latin typeface="+mj-lt"/>
              </a:defRPr>
            </a:lvl1pPr>
            <a:lvl2pPr marL="448020" indent="0" algn="ctr">
              <a:buNone/>
              <a:defRPr>
                <a:solidFill>
                  <a:schemeClr val="tx1">
                    <a:tint val="75000"/>
                  </a:schemeClr>
                </a:solidFill>
              </a:defRPr>
            </a:lvl2pPr>
            <a:lvl3pPr marL="896042" indent="0" algn="ctr">
              <a:buNone/>
              <a:defRPr>
                <a:solidFill>
                  <a:schemeClr val="tx1">
                    <a:tint val="75000"/>
                  </a:schemeClr>
                </a:solidFill>
              </a:defRPr>
            </a:lvl3pPr>
            <a:lvl4pPr marL="1344062" indent="0" algn="ctr">
              <a:buNone/>
              <a:defRPr>
                <a:solidFill>
                  <a:schemeClr val="tx1">
                    <a:tint val="75000"/>
                  </a:schemeClr>
                </a:solidFill>
              </a:defRPr>
            </a:lvl4pPr>
            <a:lvl5pPr marL="1792084" indent="0" algn="ctr">
              <a:buNone/>
              <a:defRPr>
                <a:solidFill>
                  <a:schemeClr val="tx1">
                    <a:tint val="75000"/>
                  </a:schemeClr>
                </a:solidFill>
              </a:defRPr>
            </a:lvl5pPr>
            <a:lvl6pPr marL="2240106"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9388289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7158" y="1"/>
            <a:ext cx="12206318" cy="6873565"/>
          </a:xfrm>
          <a:prstGeom prst="rect">
            <a:avLst/>
          </a:prstGeom>
        </p:spPr>
      </p:pic>
    </p:spTree>
    <p:extLst>
      <p:ext uri="{BB962C8B-B14F-4D97-AF65-F5344CB8AC3E}">
        <p14:creationId xmlns:p14="http://schemas.microsoft.com/office/powerpoint/2010/main" val="2706369875"/>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Microsoft Confidential</a:t>
            </a:r>
          </a:p>
        </p:txBody>
      </p:sp>
      <p:sp>
        <p:nvSpPr>
          <p:cNvPr id="5" name="Slide Number Placeholder 3"/>
          <p:cNvSpPr>
            <a:spLocks noGrp="1"/>
          </p:cNvSpPr>
          <p:nvPr>
            <p:ph type="sldNum" sz="quarter" idx="15"/>
          </p:nvPr>
        </p:nvSpPr>
        <p:spPr/>
        <p:txBody>
          <a:bodyPr/>
          <a:lstStyle>
            <a:lvl1pPr>
              <a:defRPr/>
            </a:lvl1pPr>
          </a:lstStyle>
          <a:p>
            <a:pPr defTabSz="913870">
              <a:defRPr/>
            </a:pPr>
            <a:fld id="{6052FC3A-E1BD-E54F-9A48-71EBDEF00552}" type="slidenum">
              <a:rPr lang="en-US" smtClean="0"/>
              <a:pPr defTabSz="913870">
                <a:defRPr/>
              </a:pPr>
              <a:t>‹#›</a:t>
            </a:fld>
            <a:endParaRPr lang="en-US"/>
          </a:p>
        </p:txBody>
      </p:sp>
    </p:spTree>
    <p:extLst>
      <p:ext uri="{BB962C8B-B14F-4D97-AF65-F5344CB8AC3E}">
        <p14:creationId xmlns:p14="http://schemas.microsoft.com/office/powerpoint/2010/main" val="7006039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3870">
              <a:defRPr/>
            </a:pPr>
            <a:fld id="{675909FA-3F91-0646-A6A8-60C236B90508}" type="slidenum">
              <a:rPr lang="en-US" smtClean="0"/>
              <a:pPr defTabSz="913870">
                <a:defRPr/>
              </a:pPr>
              <a:t>‹#›</a:t>
            </a:fld>
            <a:endParaRPr lang="en-US"/>
          </a:p>
        </p:txBody>
      </p:sp>
    </p:spTree>
    <p:extLst>
      <p:ext uri="{BB962C8B-B14F-4D97-AF65-F5344CB8AC3E}">
        <p14:creationId xmlns:p14="http://schemas.microsoft.com/office/powerpoint/2010/main" val="167024394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2020553574"/>
      </p:ext>
    </p:extLst>
  </p:cSld>
  <p:clrMapOvr>
    <a:masterClrMapping/>
  </p:clrMapOvr>
  <p:transition spd="med">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322913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Microsoft logo 2">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sp>
        <p:nvSpPr>
          <p:cNvPr id="8" name="Rectangle 7"/>
          <p:cNvSpPr/>
          <p:nvPr userDrawn="1"/>
        </p:nvSpPr>
        <p:spPr>
          <a:xfrm>
            <a:off x="1"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marL="0" marR="0" lvl="0" indent="0" algn="ctr" defTabSz="1088105"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Segoe UI"/>
              <a:ea typeface="+mn-ea"/>
              <a:cs typeface="+mn-cs"/>
            </a:endParaRP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926137727"/>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729420"/>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3"/>
            <a:ext cx="9859116" cy="995838"/>
          </a:xfrm>
          <a:noFill/>
        </p:spPr>
        <p:txBody>
          <a:bodyPr tIns="91440" bIns="91440" anchor="b" anchorCtr="0">
            <a:spAutoFit/>
          </a:bodyPr>
          <a:lstStyle>
            <a:lvl1pPr>
              <a:defRPr sz="5880"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9" y="3694461"/>
            <a:ext cx="9860674" cy="669927"/>
          </a:xfrm>
          <a:noFill/>
        </p:spPr>
        <p:txBody>
          <a:bodyPr lIns="182880" tIns="146304" rIns="182880" bIns="146304">
            <a:spAutoFit/>
          </a:bodyPr>
          <a:lstStyle>
            <a:lvl1pPr marL="0" indent="0">
              <a:spcBef>
                <a:spcPts val="0"/>
              </a:spcBef>
              <a:buNone/>
              <a:defRPr sz="2744"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4"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9" y="4207041"/>
            <a:ext cx="9860674" cy="615609"/>
          </a:xfrm>
          <a:noFill/>
        </p:spPr>
        <p:txBody>
          <a:bodyPr lIns="182880" tIns="146304" rIns="182880" bIns="146304">
            <a:spAutoFit/>
          </a:bodyPr>
          <a:lstStyle>
            <a:lvl1pPr marL="0" indent="0">
              <a:spcBef>
                <a:spcPts val="0"/>
              </a:spcBef>
              <a:buNone/>
              <a:defRPr sz="2352"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9796802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4"/>
              </a:lnSpc>
              <a:defRPr sz="5685"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pPr>
              <a:defRPr/>
            </a:pPr>
            <a:r>
              <a:rPr lang="en-US"/>
              <a:t>Microsoft Confidential</a:t>
            </a:r>
            <a:endParaRPr lang="en-US" dirty="0"/>
          </a:p>
        </p:txBody>
      </p:sp>
      <p:sp>
        <p:nvSpPr>
          <p:cNvPr id="4" name="Slide Number Placeholder 3"/>
          <p:cNvSpPr>
            <a:spLocks noGrp="1"/>
          </p:cNvSpPr>
          <p:nvPr>
            <p:ph type="sldNum" sz="quarter" idx="11"/>
          </p:nvPr>
        </p:nvSpPr>
        <p:spPr/>
        <p:txBody>
          <a:bodyPr/>
          <a:lstStyle/>
          <a:p>
            <a:pPr defTabSz="913870">
              <a:defRPr/>
            </a:pPr>
            <a:fld id="{27258FFF-F925-446B-8502-81C933981705}" type="slidenum">
              <a:rPr lang="en-US" smtClean="0"/>
              <a:pPr defTabSz="913870">
                <a:defRPr/>
              </a:pPr>
              <a:t>‹#›</a:t>
            </a:fld>
            <a:endParaRPr lang="en-US" dirty="0"/>
          </a:p>
        </p:txBody>
      </p:sp>
    </p:spTree>
    <p:extLst>
      <p:ext uri="{BB962C8B-B14F-4D97-AF65-F5344CB8AC3E}">
        <p14:creationId xmlns:p14="http://schemas.microsoft.com/office/powerpoint/2010/main" val="293094488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54" fontAlgn="base">
              <a:spcBef>
                <a:spcPct val="0"/>
              </a:spcBef>
              <a:spcAft>
                <a:spcPct val="0"/>
              </a:spcAft>
              <a:defRPr/>
            </a:pPr>
            <a:fld id="{83758903-653A-7442-ACA2-36E6579F0BEB}" type="slidenum">
              <a:rPr lang="en-US" smtClean="0">
                <a:ea typeface="ＭＳ Ｐゴシック" charset="0"/>
              </a:rPr>
              <a:pPr defTabSz="913154" fontAlgn="base">
                <a:spcBef>
                  <a:spcPct val="0"/>
                </a:spcBef>
                <a:spcAft>
                  <a:spcPct val="0"/>
                </a:spcAft>
                <a:defRPr/>
              </a:pPr>
              <a:t>‹#›</a:t>
            </a:fld>
            <a:endParaRPr lang="en-US">
              <a:ea typeface="ＭＳ Ｐゴシック" charset="0"/>
            </a:endParaRPr>
          </a:p>
        </p:txBody>
      </p:sp>
      <p:sp>
        <p:nvSpPr>
          <p:cNvPr id="6" name="Content Placeholder 5"/>
          <p:cNvSpPr>
            <a:spLocks noGrp="1"/>
          </p:cNvSpPr>
          <p:nvPr>
            <p:ph sz="quarter" idx="12"/>
          </p:nvPr>
        </p:nvSpPr>
        <p:spPr>
          <a:xfrm>
            <a:off x="269239" y="1295021"/>
            <a:ext cx="11653523" cy="495749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5272746"/>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6" y="2"/>
            <a:ext cx="12191378" cy="6858623"/>
          </a:xfrm>
          <a:prstGeom prst="rect">
            <a:avLst/>
          </a:prstGeom>
        </p:spPr>
      </p:pic>
      <p:sp>
        <p:nvSpPr>
          <p:cNvPr id="6" name="Rectangle 5"/>
          <p:cNvSpPr/>
          <p:nvPr userDrawn="1"/>
        </p:nvSpPr>
        <p:spPr bwMode="gray">
          <a:xfrm>
            <a:off x="1"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marL="0" marR="0" lvl="0" indent="0" algn="ctr" defTabSz="913668" rtl="0" eaLnBrk="1" fontAlgn="base" latinLnBrk="0" hangingPunct="1">
              <a:lnSpc>
                <a:spcPct val="100000"/>
              </a:lnSpc>
              <a:spcBef>
                <a:spcPct val="0"/>
              </a:spcBef>
              <a:spcAft>
                <a:spcPct val="0"/>
              </a:spcAft>
              <a:buClrTx/>
              <a:buSzTx/>
              <a:buFontTx/>
              <a:buNone/>
              <a:tabLst/>
              <a:defRPr/>
            </a:pPr>
            <a:endParaRPr kumimoji="0" lang="en-US" sz="196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440624" y="6171618"/>
            <a:ext cx="4482123"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marL="0" marR="0" lvl="0" indent="0" algn="r" defTabSz="91348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4" y="5471930"/>
            <a:ext cx="3227129" cy="687975"/>
          </a:xfrm>
          <a:prstGeom prst="rect">
            <a:avLst/>
          </a:prstGeom>
        </p:spPr>
      </p:pic>
    </p:spTree>
    <p:extLst>
      <p:ext uri="{BB962C8B-B14F-4D97-AF65-F5344CB8AC3E}">
        <p14:creationId xmlns:p14="http://schemas.microsoft.com/office/powerpoint/2010/main" val="1762421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798572232"/>
      </p:ext>
    </p:extLst>
  </p:cSld>
  <p:clrMapOvr>
    <a:masterClrMapping/>
  </p:clrMapOvr>
  <p:transition spd="slow">
    <p:push/>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18" y="1905002"/>
            <a:ext cx="10245217" cy="1523497"/>
          </a:xfrm>
        </p:spPr>
        <p:txBody>
          <a:bodyPr anchor="ctr">
            <a:noAutofit/>
          </a:bodyPr>
          <a:lstStyle>
            <a:lvl1pPr>
              <a:lnSpc>
                <a:spcPct val="90000"/>
              </a:lnSpc>
              <a:defRPr sz="4800"/>
            </a:lvl1pPr>
          </a:lstStyle>
          <a:p>
            <a:r>
              <a:rPr lang="en-US" dirty="0"/>
              <a:t>Click to edit Master title style</a:t>
            </a:r>
          </a:p>
        </p:txBody>
      </p:sp>
      <p:sp>
        <p:nvSpPr>
          <p:cNvPr id="3" name="Subtitle 2"/>
          <p:cNvSpPr>
            <a:spLocks noGrp="1"/>
          </p:cNvSpPr>
          <p:nvPr>
            <p:ph type="subTitle" idx="1"/>
          </p:nvPr>
        </p:nvSpPr>
        <p:spPr>
          <a:xfrm>
            <a:off x="970216" y="4343402"/>
            <a:ext cx="10245219" cy="46325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03015266"/>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434" y="1447800"/>
            <a:ext cx="9385300" cy="498598"/>
          </a:xfrm>
        </p:spPr>
        <p:txBody>
          <a:bodyPr anchor="t" anchorCtr="0">
            <a:spAutoFit/>
          </a:bodyPr>
          <a:lstStyle>
            <a:lvl1pPr>
              <a:lnSpc>
                <a:spcPct val="90000"/>
              </a:lnSpc>
              <a:defRPr sz="3600">
                <a:ln w="3175">
                  <a:solidFill>
                    <a:schemeClr val="tx1">
                      <a:alpha val="0"/>
                    </a:schemeClr>
                  </a:solidFill>
                </a:ln>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969435" y="1853045"/>
            <a:ext cx="9385300" cy="517065"/>
          </a:xfrm>
        </p:spPr>
        <p:txBody>
          <a:bodyPr tIns="182880">
            <a:spAutoFit/>
          </a:bodyPr>
          <a:lstStyle>
            <a:lvl1pPr marL="0" indent="0" algn="l">
              <a:lnSpc>
                <a:spcPct val="90000"/>
              </a:lnSpc>
              <a:spcBef>
                <a:spcPts val="0"/>
              </a:spcBef>
              <a:buNone/>
              <a:defRPr sz="2400" b="0">
                <a:ln>
                  <a:solidFill>
                    <a:schemeClr val="tx1">
                      <a:alpha val="0"/>
                    </a:schemeClr>
                  </a:solidFill>
                </a:ln>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
        <p:nvSpPr>
          <p:cNvPr id="7" name="Text Placeholder 6"/>
          <p:cNvSpPr>
            <a:spLocks noGrp="1"/>
          </p:cNvSpPr>
          <p:nvPr>
            <p:ph type="body" sz="quarter" idx="10" hasCustomPrompt="1"/>
          </p:nvPr>
        </p:nvSpPr>
        <p:spPr>
          <a:xfrm>
            <a:off x="1432433" y="4623492"/>
            <a:ext cx="9783785"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0" u="none" strike="noStrike" kern="1200" cap="none" spc="-642" normalizeH="0" baseline="0" noProof="0" dirty="0" smtClean="0">
                <a:ln w="11430">
                  <a:solidFill>
                    <a:schemeClr val="tx1">
                      <a:alpha val="0"/>
                    </a:schemeClr>
                  </a:solidFill>
                </a:ln>
                <a:solidFill>
                  <a:schemeClr val="tx1"/>
                </a:solidFill>
                <a:effectLst/>
                <a:uLnTx/>
                <a:uFillTx/>
                <a:latin typeface="+mj-lt"/>
                <a:ea typeface="+mn-ea"/>
                <a:cs typeface="+mn-cs"/>
              </a:defRPr>
            </a:lvl1pPr>
          </a:lstStyle>
          <a:p>
            <a:pPr lvl="0"/>
            <a:r>
              <a:rPr lang="en-US" dirty="0"/>
              <a:t>click to…</a:t>
            </a:r>
          </a:p>
        </p:txBody>
      </p:sp>
    </p:spTree>
    <p:extLst>
      <p:ext uri="{BB962C8B-B14F-4D97-AF65-F5344CB8AC3E}">
        <p14:creationId xmlns:p14="http://schemas.microsoft.com/office/powerpoint/2010/main" val="2309897349"/>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4985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152144"/>
            <a:ext cx="11151917" cy="20005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1628506680"/>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19248" y="1152144"/>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54658431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747908" y="0"/>
            <a:ext cx="10696186" cy="1435100"/>
          </a:xfrm>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2865136593"/>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152144"/>
            <a:ext cx="5487829"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3335" y="1152144"/>
            <a:ext cx="5487829"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2144405461"/>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3358043400"/>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362341153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1" y="1153297"/>
            <a:ext cx="12192000" cy="1503406"/>
          </a:xfrm>
          <a:prstGeom prst="rect">
            <a:avLst/>
          </a:prstGeom>
          <a:gradFill flip="none" rotWithShape="1">
            <a:gsLst>
              <a:gs pos="0">
                <a:schemeClr val="tx2">
                  <a:alpha val="30000"/>
                </a:schemeClr>
              </a:gs>
              <a:gs pos="100000">
                <a:schemeClr val="tx2">
                  <a:alpha val="0"/>
                </a:schemeClr>
              </a:gs>
            </a:gsLst>
            <a:lin ang="0" scaled="1"/>
            <a:tileRect/>
          </a:gra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i="1" dirty="0">
              <a:gradFill>
                <a:gsLst>
                  <a:gs pos="0">
                    <a:srgbClr val="FFFFFF"/>
                  </a:gs>
                  <a:gs pos="86000">
                    <a:srgbClr val="FFFFFF"/>
                  </a:gs>
                </a:gsLst>
                <a:lin ang="5400000" scaled="0"/>
              </a:gradFill>
              <a:latin typeface="Segoe" pitchFamily="34" charset="0"/>
            </a:endParaRPr>
          </a:p>
        </p:txBody>
      </p:sp>
      <p:pic>
        <p:nvPicPr>
          <p:cNvPr id="3" name="Picture 2"/>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0" y="1713934"/>
            <a:ext cx="12192000" cy="5143501"/>
          </a:xfrm>
          <a:prstGeom prst="rect">
            <a:avLst/>
          </a:prstGeom>
          <a:blipFill dpi="0" rotWithShape="1">
            <a:blip r:embed="rId4">
              <a:alphaModFix amt="20000"/>
            </a:blip>
            <a:srcRect/>
            <a:stretch>
              <a:fillRect/>
            </a:stretch>
          </a:blipFill>
          <a:ln w="55000" cap="flat" cmpd="thickThin" algn="ctr">
            <a:noFill/>
            <a:prstDash val="solid"/>
            <a:headEnd type="none" w="med" len="med"/>
            <a:tailEnd type="none" w="med" len="med"/>
          </a:ln>
          <a:effectLst/>
        </p:spPr>
      </p:pic>
      <p:pic>
        <p:nvPicPr>
          <p:cNvPr id="4" name="Picture 2" descr="Microsoft logo and tagline"/>
          <p:cNvPicPr>
            <a:picLocks noChangeArrowheads="1"/>
          </p:cNvPicPr>
          <p:nvPr userDrawn="1"/>
        </p:nvPicPr>
        <p:blipFill rotWithShape="1">
          <a:blip r:embed="rId5" cstate="screen">
            <a:extLst>
              <a:ext uri="{28A0092B-C50C-407E-A947-70E740481C1C}">
                <a14:useLocalDpi xmlns:a14="http://schemas.microsoft.com/office/drawing/2010/main"/>
              </a:ext>
            </a:extLst>
          </a:blip>
          <a:stretch/>
        </p:blipFill>
        <p:spPr bwMode="black">
          <a:xfrm>
            <a:off x="516073" y="6418704"/>
            <a:ext cx="1274174" cy="213378"/>
          </a:xfrm>
          <a:prstGeom prst="rect">
            <a:avLst/>
          </a:prstGeom>
          <a:noFill/>
          <a:ln>
            <a:noFill/>
          </a:ln>
        </p:spPr>
      </p:pic>
      <p:sp>
        <p:nvSpPr>
          <p:cNvPr id="6" name="Title 1"/>
          <p:cNvSpPr>
            <a:spLocks noGrp="1"/>
          </p:cNvSpPr>
          <p:nvPr>
            <p:ph type="ctrTitle"/>
          </p:nvPr>
        </p:nvSpPr>
        <p:spPr>
          <a:xfrm>
            <a:off x="508001" y="1312701"/>
            <a:ext cx="10708217" cy="1184600"/>
          </a:xfrm>
        </p:spPr>
        <p:txBody>
          <a:bodyPr anchor="ctr" anchorCtr="0">
            <a:noAutofit/>
          </a:bodyPr>
          <a:lstStyle>
            <a:lvl1pPr>
              <a:lnSpc>
                <a:spcPct val="90000"/>
              </a:lnSpc>
              <a:defRPr sz="4000"/>
            </a:lvl1pPr>
          </a:lstStyle>
          <a:p>
            <a:r>
              <a:rPr lang="en-US" dirty="0"/>
              <a:t>Click to edit Master title style</a:t>
            </a:r>
          </a:p>
        </p:txBody>
      </p:sp>
      <p:sp>
        <p:nvSpPr>
          <p:cNvPr id="7" name="Subtitle 2"/>
          <p:cNvSpPr>
            <a:spLocks noGrp="1"/>
          </p:cNvSpPr>
          <p:nvPr>
            <p:ph type="subTitle" idx="1"/>
          </p:nvPr>
        </p:nvSpPr>
        <p:spPr>
          <a:xfrm>
            <a:off x="516075" y="3880146"/>
            <a:ext cx="5579925" cy="463255"/>
          </a:xfrm>
        </p:spPr>
        <p:txBody>
          <a:bodyPr tIns="0">
            <a:noAutofit/>
          </a:bodyPr>
          <a:lstStyle>
            <a:lvl1pPr marL="0" indent="0" algn="l">
              <a:lnSpc>
                <a:spcPct val="90000"/>
              </a:lnSpc>
              <a:spcBef>
                <a:spcPts val="0"/>
              </a:spcBef>
              <a:buNone/>
              <a:defRPr sz="2800">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8587688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1" y="1153297"/>
            <a:ext cx="12192000" cy="1503406"/>
          </a:xfrm>
          <a:prstGeom prst="rect">
            <a:avLst/>
          </a:prstGeom>
          <a:gradFill flip="none" rotWithShape="1">
            <a:gsLst>
              <a:gs pos="0">
                <a:schemeClr val="tx2">
                  <a:alpha val="30000"/>
                </a:schemeClr>
              </a:gs>
              <a:gs pos="100000">
                <a:schemeClr val="tx2">
                  <a:alpha val="0"/>
                </a:schemeClr>
              </a:gs>
            </a:gsLst>
            <a:lin ang="0" scaled="1"/>
            <a:tileRect/>
          </a:gra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i="1" dirty="0">
              <a:gradFill>
                <a:gsLst>
                  <a:gs pos="0">
                    <a:srgbClr val="FFFFFF"/>
                  </a:gs>
                  <a:gs pos="86000">
                    <a:srgbClr val="FFFFFF"/>
                  </a:gs>
                </a:gsLst>
                <a:lin ang="5400000" scaled="0"/>
              </a:gradFill>
              <a:latin typeface="Segoe" pitchFamily="34" charset="0"/>
            </a:endParaRPr>
          </a:p>
        </p:txBody>
      </p:sp>
      <p:pic>
        <p:nvPicPr>
          <p:cNvPr id="4" name="Picture 2" descr="Microsoft logo and tagline"/>
          <p:cNvPicPr>
            <a:picLocks noChangeArrowheads="1"/>
          </p:cNvPicPr>
          <p:nvPr userDrawn="1"/>
        </p:nvPicPr>
        <p:blipFill rotWithShape="1">
          <a:blip r:embed="rId3" cstate="screen">
            <a:extLst>
              <a:ext uri="{28A0092B-C50C-407E-A947-70E740481C1C}">
                <a14:useLocalDpi xmlns:a14="http://schemas.microsoft.com/office/drawing/2010/main"/>
              </a:ext>
            </a:extLst>
          </a:blip>
          <a:stretch/>
        </p:blipFill>
        <p:spPr bwMode="black">
          <a:xfrm>
            <a:off x="516073" y="6418704"/>
            <a:ext cx="1274174" cy="213378"/>
          </a:xfrm>
          <a:prstGeom prst="rect">
            <a:avLst/>
          </a:prstGeom>
          <a:noFill/>
          <a:ln>
            <a:noFill/>
          </a:ln>
        </p:spPr>
      </p:pic>
      <p:sp>
        <p:nvSpPr>
          <p:cNvPr id="6" name="Title 1"/>
          <p:cNvSpPr>
            <a:spLocks noGrp="1"/>
          </p:cNvSpPr>
          <p:nvPr>
            <p:ph type="ctrTitle"/>
          </p:nvPr>
        </p:nvSpPr>
        <p:spPr>
          <a:xfrm>
            <a:off x="508001" y="1312701"/>
            <a:ext cx="10708217" cy="1184600"/>
          </a:xfrm>
        </p:spPr>
        <p:txBody>
          <a:bodyPr anchor="ctr" anchorCtr="0">
            <a:noAutofit/>
          </a:bodyPr>
          <a:lstStyle>
            <a:lvl1pPr>
              <a:lnSpc>
                <a:spcPct val="90000"/>
              </a:lnSpc>
              <a:defRPr sz="4000"/>
            </a:lvl1pPr>
          </a:lstStyle>
          <a:p>
            <a:r>
              <a:rPr lang="en-US"/>
              <a:t>Click to edit Master title style</a:t>
            </a:r>
            <a:endParaRPr lang="en-US" dirty="0"/>
          </a:p>
        </p:txBody>
      </p:sp>
      <p:sp>
        <p:nvSpPr>
          <p:cNvPr id="7" name="Subtitle 2"/>
          <p:cNvSpPr>
            <a:spLocks noGrp="1"/>
          </p:cNvSpPr>
          <p:nvPr>
            <p:ph type="subTitle" idx="1"/>
          </p:nvPr>
        </p:nvSpPr>
        <p:spPr>
          <a:xfrm>
            <a:off x="516075" y="3880146"/>
            <a:ext cx="5579925" cy="463255"/>
          </a:xfrm>
        </p:spPr>
        <p:txBody>
          <a:bodyPr tIns="0">
            <a:noAutofit/>
          </a:bodyPr>
          <a:lstStyle>
            <a:lvl1pPr marL="0" indent="0" algn="l">
              <a:lnSpc>
                <a:spcPct val="90000"/>
              </a:lnSpc>
              <a:spcBef>
                <a:spcPts val="0"/>
              </a:spcBef>
              <a:buNone/>
              <a:defRPr sz="2800">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829603101"/>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152525"/>
            <a:ext cx="11151917" cy="2000548"/>
          </a:xfrm>
        </p:spPr>
        <p:txBody>
          <a:bodyPr/>
          <a:lstStyle>
            <a:lvl1pPr marL="460375" indent="-460375">
              <a:buClr>
                <a:srgbClr val="FFFFFF"/>
              </a:buClr>
              <a:buSzPct val="70000"/>
              <a:buFontTx/>
              <a:buBlip>
                <a:blip r:embed="rId2"/>
              </a:buBlip>
              <a:defRPr>
                <a:solidFill>
                  <a:schemeClr val="tx1"/>
                </a:solidFill>
              </a:defRPr>
            </a:lvl1pPr>
            <a:lvl2pPr marL="855663" indent="-395288">
              <a:buClr>
                <a:srgbClr val="FFFFFF"/>
              </a:buClr>
              <a:buSzPct val="100000"/>
              <a:buFont typeface="Segoe UI" pitchFamily="34" charset="0"/>
              <a:buChar char="–"/>
              <a:defRPr>
                <a:solidFill>
                  <a:schemeClr val="tx1"/>
                </a:solidFill>
              </a:defRPr>
            </a:lvl2pPr>
            <a:lvl3pPr marL="1258888" indent="-403225">
              <a:buClr>
                <a:srgbClr val="FFFFFF"/>
              </a:buClr>
              <a:buSzPct val="70000"/>
              <a:buFontTx/>
              <a:buBlip>
                <a:blip r:embed="rId2"/>
              </a:buBlip>
              <a:defRPr>
                <a:solidFill>
                  <a:schemeClr val="tx1"/>
                </a:solidFill>
              </a:defRPr>
            </a:lvl3pPr>
            <a:lvl4pPr marL="1604963" indent="-346075">
              <a:buClr>
                <a:srgbClr val="FFFFFF"/>
              </a:buClr>
              <a:buSzPct val="70000"/>
              <a:buFontTx/>
              <a:buBlip>
                <a:blip r:embed="rId2"/>
              </a:buBlip>
              <a:defRPr>
                <a:solidFill>
                  <a:schemeClr val="tx1"/>
                </a:solidFill>
              </a:defRPr>
            </a:lvl4pPr>
            <a:lvl5pPr marL="1941513" indent="-336550">
              <a:buClr>
                <a:srgbClr val="FFFFFF"/>
              </a:buClr>
              <a:buSzPct val="70000"/>
              <a:buFontTx/>
              <a:buBlip>
                <a:blip r:embed="rId2"/>
              </a:buBlip>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45522023"/>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bwMode="white">
          <a:xfrm>
            <a:off x="519248" y="1152144"/>
            <a:ext cx="11151917" cy="2000548"/>
          </a:xfrm>
        </p:spPr>
        <p:txBody>
          <a:bodyPr/>
          <a:lstStyle>
            <a:lvl1pPr marL="460375" indent="-460375">
              <a:buClr>
                <a:srgbClr val="FFFFFF"/>
              </a:buClr>
              <a:buSzPct val="70000"/>
              <a:buFontTx/>
              <a:buBlip>
                <a:blip r:embed="rId2"/>
              </a:buBlip>
              <a:defRPr>
                <a:solidFill>
                  <a:schemeClr val="tx1"/>
                </a:solidFill>
              </a:defRPr>
            </a:lvl1pPr>
            <a:lvl2pPr marL="855663" indent="-395288">
              <a:buClr>
                <a:srgbClr val="FFFFFF"/>
              </a:buClr>
              <a:buSzPct val="100000"/>
              <a:buFont typeface="Segoe UI" pitchFamily="34" charset="0"/>
              <a:buChar char="–"/>
              <a:defRPr>
                <a:solidFill>
                  <a:schemeClr val="tx1"/>
                </a:solidFill>
              </a:defRPr>
            </a:lvl2pPr>
            <a:lvl3pPr marL="1258888" indent="-403225">
              <a:buClr>
                <a:srgbClr val="FFFFFF"/>
              </a:buClr>
              <a:buSzPct val="70000"/>
              <a:buFontTx/>
              <a:buBlip>
                <a:blip r:embed="rId2"/>
              </a:buBlip>
              <a:defRPr>
                <a:solidFill>
                  <a:schemeClr val="tx1"/>
                </a:solidFill>
              </a:defRPr>
            </a:lvl3pPr>
            <a:lvl4pPr marL="1604963" indent="-346075">
              <a:buClr>
                <a:srgbClr val="FFFFFF"/>
              </a:buClr>
              <a:buSzPct val="70000"/>
              <a:buFontTx/>
              <a:buBlip>
                <a:blip r:embed="rId2"/>
              </a:buBlip>
              <a:defRPr>
                <a:solidFill>
                  <a:schemeClr val="tx1"/>
                </a:solidFill>
              </a:defRPr>
            </a:lvl4pPr>
            <a:lvl5pPr marL="1941513" indent="-336550">
              <a:buClr>
                <a:srgbClr val="FFFFFF"/>
              </a:buClr>
              <a:buSzPct val="70000"/>
              <a:buFontTx/>
              <a:buBlip>
                <a:blip r:embed="rId2"/>
              </a:buBlip>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solidFill>
                  <a:schemeClr val="bg1"/>
                </a:solidFill>
                <a:effectLst/>
                <a:latin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121425313"/>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Section divider with color bg">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3536">
                <a:latin typeface="Segoe UI Light" pitchFamily="34" charset="0"/>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tx1"/>
                </a:solidFill>
              </a:defRPr>
            </a:lvl1pPr>
          </a:lstStyle>
          <a:p>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93509084"/>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54"/>
            <a:ext cx="54878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0" y="2133600"/>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54"/>
            <a:ext cx="54878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02"/>
            <a:ext cx="5487829"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422667"/>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540"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1" name="Rectangle 20"/>
          <p:cNvSpPr/>
          <p:nvPr userDrawn="1"/>
        </p:nvSpPr>
        <p:spPr>
          <a:xfrm>
            <a:off x="7" y="6478599"/>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0" tIns="38085" rIns="76170" bIns="38085" rtlCol="0" anchor="ctr"/>
          <a:lstStyle/>
          <a:p>
            <a:pPr algn="ctr" defTabSz="1087984"/>
            <a:endParaRPr lang="en-US" sz="2200">
              <a:solidFill>
                <a:prstClr val="white"/>
              </a:solidFill>
            </a:endParaRPr>
          </a:p>
        </p:txBody>
      </p:sp>
      <p:sp>
        <p:nvSpPr>
          <p:cNvPr id="2" name="Title 1"/>
          <p:cNvSpPr>
            <a:spLocks noGrp="1"/>
          </p:cNvSpPr>
          <p:nvPr>
            <p:ph type="title"/>
          </p:nvPr>
        </p:nvSpPr>
        <p:spPr>
          <a:xfrm>
            <a:off x="0" y="192024"/>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nvPr>
        </p:nvSpPr>
        <p:spPr>
          <a:xfrm>
            <a:off x="0" y="850392"/>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643" indent="0">
              <a:buNone/>
              <a:defRPr/>
            </a:lvl2pPr>
            <a:lvl3pPr marL="588411" indent="0">
              <a:buNone/>
              <a:defRPr/>
            </a:lvl3pPr>
            <a:lvl4pPr marL="870053" indent="0">
              <a:buNone/>
              <a:defRPr/>
            </a:lvl4pPr>
            <a:lvl5pPr marL="1105417" indent="0">
              <a:buNone/>
              <a:defRPr/>
            </a:lvl5pPr>
          </a:lstStyle>
          <a:p>
            <a:pPr lvl="0"/>
            <a:r>
              <a:rPr lang="en-US" dirty="0"/>
              <a:t>Click to add subtitle</a:t>
            </a:r>
          </a:p>
        </p:txBody>
      </p:sp>
      <p:sp>
        <p:nvSpPr>
          <p:cNvPr id="9" name="Footer Placeholder 2"/>
          <p:cNvSpPr txBox="1">
            <a:spLocks/>
          </p:cNvSpPr>
          <p:nvPr userDrawn="1"/>
        </p:nvSpPr>
        <p:spPr>
          <a:xfrm>
            <a:off x="3" y="6478599"/>
            <a:ext cx="2286000" cy="379413"/>
          </a:xfrm>
          <a:prstGeom prst="rect">
            <a:avLst/>
          </a:prstGeom>
        </p:spPr>
        <p:txBody>
          <a:bodyPr lIns="380851" tIns="38085" rIns="76170" bIns="38085"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dirty="0">
                <a:solidFill>
                  <a:srgbClr val="505050"/>
                </a:solidFill>
                <a:ea typeface="Segoe UI" pitchFamily="34" charset="0"/>
                <a:cs typeface="Segoe UI" pitchFamily="34" charset="0"/>
              </a:rPr>
              <a:t>EPG | MICROSOFT CONFIDENTIAL</a:t>
            </a:r>
          </a:p>
        </p:txBody>
      </p:sp>
      <p:sp>
        <p:nvSpPr>
          <p:cNvPr id="16" name="Text Placeholder 15"/>
          <p:cNvSpPr>
            <a:spLocks noGrp="1"/>
          </p:cNvSpPr>
          <p:nvPr>
            <p:ph type="body" sz="quarter" idx="14"/>
          </p:nvPr>
        </p:nvSpPr>
        <p:spPr>
          <a:xfrm>
            <a:off x="404813" y="1330325"/>
            <a:ext cx="11365992" cy="49180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3048000" y="6477885"/>
            <a:ext cx="8382000" cy="380127"/>
          </a:xfrm>
          <a:prstGeom prst="rect">
            <a:avLst/>
          </a:prstGeom>
        </p:spPr>
        <p:txBody>
          <a:bodyPr/>
          <a:lstStyle/>
          <a:p>
            <a:endParaRPr lang="en-US" dirty="0">
              <a:solidFill>
                <a:srgbClr val="505050"/>
              </a:solidFill>
            </a:endParaRPr>
          </a:p>
        </p:txBody>
      </p:sp>
    </p:spTree>
    <p:extLst>
      <p:ext uri="{BB962C8B-B14F-4D97-AF65-F5344CB8AC3E}">
        <p14:creationId xmlns:p14="http://schemas.microsoft.com/office/powerpoint/2010/main" val="34723346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13"/>
            <a:ext cx="12192001" cy="6858313"/>
          </a:xfrm>
          <a:prstGeom prst="rect">
            <a:avLst/>
          </a:prstGeom>
        </p:spPr>
      </p:pic>
      <p:grpSp>
        <p:nvGrpSpPr>
          <p:cNvPr id="9" name="Group 8"/>
          <p:cNvGrpSpPr/>
          <p:nvPr userDrawn="1"/>
        </p:nvGrpSpPr>
        <p:grpSpPr bwMode="gray">
          <a:xfrm>
            <a:off x="269240" y="2084172"/>
            <a:ext cx="4482124" cy="4482760"/>
            <a:chOff x="274638" y="2125663"/>
            <a:chExt cx="4572000" cy="4572000"/>
          </a:xfrm>
        </p:grpSpPr>
        <p:sp>
          <p:nvSpPr>
            <p:cNvPr id="10" name="Rectangle 9"/>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77295" y="2857189"/>
              <a:ext cx="3590428" cy="3657600"/>
            </a:xfrm>
            <a:prstGeom prst="rect">
              <a:avLst/>
            </a:prstGeom>
          </p:spPr>
        </p:pic>
      </p:gr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10221386" y="480790"/>
            <a:ext cx="1522403" cy="326167"/>
          </a:xfrm>
          <a:prstGeom prst="rect">
            <a:avLst/>
          </a:prstGeom>
        </p:spPr>
      </p:pic>
    </p:spTree>
    <p:extLst>
      <p:ext uri="{BB962C8B-B14F-4D97-AF65-F5344CB8AC3E}">
        <p14:creationId xmlns:p14="http://schemas.microsoft.com/office/powerpoint/2010/main" val="214570432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644615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14964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62215"/>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2483249"/>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0487159"/>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5967627"/>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885748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516970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5898540"/>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376439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18" name="Rectangle 17"/>
          <p:cNvSpPr/>
          <p:nvPr userDrawn="1"/>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2" y="2980725"/>
            <a:ext cx="6276531" cy="2062069"/>
          </a:xfrm>
          <a:noFill/>
        </p:spPr>
        <p:txBody>
          <a:bodyPr vert="horz" wrap="square" lIns="146304" tIns="91440" rIns="146304" bIns="91440" rtlCol="0" anchor="t" anchorCtr="0">
            <a:noAutofit/>
          </a:bodyPr>
          <a:lstStyle>
            <a:lvl1pPr>
              <a:defRPr lang="en-US" sz="5881"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63406" y="473037"/>
            <a:ext cx="1522403" cy="326167"/>
          </a:xfrm>
          <a:prstGeom prst="rect">
            <a:avLst/>
          </a:prstGeom>
        </p:spPr>
      </p:pic>
      <p:grpSp>
        <p:nvGrpSpPr>
          <p:cNvPr id="10" name="Group 9"/>
          <p:cNvGrpSpPr/>
          <p:nvPr userDrawn="1"/>
        </p:nvGrpSpPr>
        <p:grpSpPr bwMode="gray">
          <a:xfrm>
            <a:off x="6544213" y="3892219"/>
            <a:ext cx="2689274" cy="2689656"/>
            <a:chOff x="274638" y="2125663"/>
            <a:chExt cx="4572000" cy="4572000"/>
          </a:xfrm>
        </p:grpSpPr>
        <p:sp>
          <p:nvSpPr>
            <p:cNvPr id="12" name="Rectangle 11"/>
            <p:cNvSpPr/>
            <p:nvPr userDrawn="1"/>
          </p:nvSpPr>
          <p:spPr bwMode="gray">
            <a:xfrm>
              <a:off x="274638" y="2125663"/>
              <a:ext cx="4572000" cy="4572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578908" y="3015191"/>
              <a:ext cx="3607150" cy="3352800"/>
            </a:xfrm>
            <a:prstGeom prst="rect">
              <a:avLst/>
            </a:prstGeom>
          </p:spPr>
        </p:pic>
      </p:grpSp>
    </p:spTree>
    <p:extLst>
      <p:ext uri="{BB962C8B-B14F-4D97-AF65-F5344CB8AC3E}">
        <p14:creationId xmlns:p14="http://schemas.microsoft.com/office/powerpoint/2010/main" val="32405499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1363849"/>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61297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1740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9671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8663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5656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191054"/>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563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6904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914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1" cy="6858000"/>
          </a:xfrm>
          <a:prstGeom prst="rect">
            <a:avLst/>
          </a:prstGeom>
        </p:spPr>
      </p:pic>
      <p:sp>
        <p:nvSpPr>
          <p:cNvPr id="6" name="Rectangle 5"/>
          <p:cNvSpPr/>
          <p:nvPr userDrawn="1"/>
        </p:nvSpPr>
        <p:spPr bwMode="auto">
          <a:xfrm>
            <a:off x="4751364" y="1186357"/>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4" y="1186356"/>
            <a:ext cx="7169842" cy="2697988"/>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8"/>
            <a:ext cx="7170975" cy="1793881"/>
          </a:xfrm>
          <a:noFill/>
        </p:spPr>
        <p:txBody>
          <a:bodyPr lIns="182880" tIns="146304" rIns="182880" bIns="146304">
            <a:noAutofit/>
          </a:bodyPr>
          <a:lstStyle>
            <a:lvl1pPr marL="0" indent="0">
              <a:spcBef>
                <a:spcPts val="0"/>
              </a:spcBef>
              <a:buNone/>
              <a:defRPr sz="3528"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058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224133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997386772"/>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3935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2927448"/>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920466"/>
            <a:ext cx="12192000" cy="1936108"/>
          </a:xfrm>
          <a:prstGeom prst="rect">
            <a:avLst/>
          </a:prstGeom>
        </p:spPr>
      </p:pic>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921243" y="1484785"/>
            <a:ext cx="4349515" cy="959315"/>
          </a:xfrm>
          <a:prstGeom prst="rect">
            <a:avLst/>
          </a:prstGeom>
        </p:spPr>
      </p:pic>
      <p:sp>
        <p:nvSpPr>
          <p:cNvPr id="3" name="Subtitle 2"/>
          <p:cNvSpPr>
            <a:spLocks noGrp="1"/>
          </p:cNvSpPr>
          <p:nvPr>
            <p:ph type="subTitle" idx="1"/>
          </p:nvPr>
        </p:nvSpPr>
        <p:spPr>
          <a:xfrm>
            <a:off x="1828800" y="5827712"/>
            <a:ext cx="8534400" cy="481608"/>
          </a:xfrm>
        </p:spPr>
        <p:txBody>
          <a:bodyPr>
            <a:normAutofit/>
          </a:bodyPr>
          <a:lstStyle>
            <a:lvl1pPr marL="0" indent="0" algn="ctr">
              <a:buNone/>
              <a:defRPr sz="2400">
                <a:solidFill>
                  <a:schemeClr val="accent5"/>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endParaRPr lang="en-GB" dirty="0"/>
          </a:p>
        </p:txBody>
      </p:sp>
      <p:sp>
        <p:nvSpPr>
          <p:cNvPr id="7" name="Date Placeholder 6"/>
          <p:cNvSpPr>
            <a:spLocks noGrp="1"/>
          </p:cNvSpPr>
          <p:nvPr>
            <p:ph type="dt" sz="half" idx="10"/>
          </p:nvPr>
        </p:nvSpPr>
        <p:spPr>
          <a:xfrm>
            <a:off x="4943872" y="6160220"/>
            <a:ext cx="2304256" cy="365125"/>
          </a:xfrm>
          <a:prstGeom prst="rect">
            <a:avLst/>
          </a:prstGeom>
        </p:spPr>
        <p:txBody>
          <a:bodyPr/>
          <a:lstStyle>
            <a:lvl1pPr algn="ctr">
              <a:defRPr sz="1467" b="1">
                <a:solidFill>
                  <a:schemeClr val="accent6"/>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67" b="1" i="0" u="none" strike="noStrike" kern="1200" cap="none" spc="0" normalizeH="0" baseline="0" noProof="0" dirty="0">
              <a:ln>
                <a:noFill/>
              </a:ln>
              <a:solidFill>
                <a:srgbClr val="B4D5F0"/>
              </a:solidFill>
              <a:effectLst/>
              <a:uLnTx/>
              <a:uFillTx/>
              <a:latin typeface="Arial"/>
              <a:ea typeface="+mn-ea"/>
              <a:cs typeface="+mn-cs"/>
            </a:endParaRPr>
          </a:p>
        </p:txBody>
      </p:sp>
      <p:sp>
        <p:nvSpPr>
          <p:cNvPr id="10" name="Title 9"/>
          <p:cNvSpPr>
            <a:spLocks noGrp="1"/>
          </p:cNvSpPr>
          <p:nvPr>
            <p:ph type="title"/>
          </p:nvPr>
        </p:nvSpPr>
        <p:spPr>
          <a:xfrm>
            <a:off x="609600" y="3424138"/>
            <a:ext cx="10972800" cy="868959"/>
          </a:xfrm>
        </p:spPr>
        <p:txBody>
          <a:bodyPr anchor="t"/>
          <a:lstStyle>
            <a:lvl1pPr algn="ctr">
              <a:defRPr/>
            </a:lvl1pPr>
          </a:lstStyle>
          <a:p>
            <a:r>
              <a:rPr lang="en-US" dirty="0"/>
              <a:t>Click to edit Master title style</a:t>
            </a:r>
            <a:endParaRPr lang="en-GB" dirty="0"/>
          </a:p>
        </p:txBody>
      </p:sp>
      <p:sp>
        <p:nvSpPr>
          <p:cNvPr id="11" name="Rectangle 10"/>
          <p:cNvSpPr/>
          <p:nvPr userDrawn="1"/>
        </p:nvSpPr>
        <p:spPr>
          <a:xfrm>
            <a:off x="9744405" y="0"/>
            <a:ext cx="2447595"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350367966"/>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
        <p:nvSpPr>
          <p:cNvPr id="8" name="Title 7"/>
          <p:cNvSpPr>
            <a:spLocks noGrp="1"/>
          </p:cNvSpPr>
          <p:nvPr>
            <p:ph type="title"/>
          </p:nvPr>
        </p:nvSpPr>
        <p:spPr>
          <a:xfrm>
            <a:off x="609600" y="687834"/>
            <a:ext cx="10972800" cy="868959"/>
          </a:xfrm>
        </p:spPr>
        <p:txBody>
          <a:bodyPr anchor="t"/>
          <a:lstStyle/>
          <a:p>
            <a:r>
              <a:rPr lang="en-US" dirty="0"/>
              <a:t>Click to edit Master title style</a:t>
            </a:r>
            <a:endParaRPr lang="en-GB" dirty="0"/>
          </a:p>
        </p:txBody>
      </p:sp>
    </p:spTree>
    <p:extLst>
      <p:ext uri="{BB962C8B-B14F-4D97-AF65-F5344CB8AC3E}">
        <p14:creationId xmlns:p14="http://schemas.microsoft.com/office/powerpoint/2010/main" val="1273778686"/>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862132966"/>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87834"/>
            <a:ext cx="10972800" cy="868959"/>
          </a:xfrm>
        </p:spPr>
        <p:txBody>
          <a:bodyPr anchor="t"/>
          <a:lstStyle/>
          <a:p>
            <a:r>
              <a:rPr lang="en-US" dirty="0"/>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3200"/>
            </a:lvl1pPr>
            <a:lvl2pPr>
              <a:defRPr sz="2667"/>
            </a:lvl2pPr>
            <a:lvl3pPr>
              <a:defRPr sz="2667"/>
            </a:lvl3pPr>
            <a:lvl4pPr>
              <a:defRPr sz="2667"/>
            </a:lvl4pPr>
            <a:lvl5pPr>
              <a:defRPr sz="26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600201"/>
            <a:ext cx="5384800" cy="4525963"/>
          </a:xfrm>
        </p:spPr>
        <p:txBody>
          <a:bodyPr/>
          <a:lstStyle>
            <a:lvl1pPr>
              <a:defRPr sz="3200"/>
            </a:lvl1pPr>
            <a:lvl2pPr>
              <a:defRPr sz="2667"/>
            </a:lvl2pPr>
            <a:lvl3pPr>
              <a:defRPr sz="2667"/>
            </a:lvl3pPr>
            <a:lvl4pPr>
              <a:defRPr sz="2667"/>
            </a:lvl4pPr>
            <a:lvl5pPr>
              <a:defRPr sz="26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814145752"/>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87834"/>
            <a:ext cx="10972800" cy="868959"/>
          </a:xfrm>
        </p:spPr>
        <p:txBody>
          <a:bodyPr anchor="t"/>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65101"/>
            <a:ext cx="5386917"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214016"/>
            <a:ext cx="5386917" cy="3951288"/>
          </a:xfrm>
        </p:spPr>
        <p:txBody>
          <a:bodyPr/>
          <a:lstStyle>
            <a:lvl1pPr>
              <a:defRPr sz="2400"/>
            </a:lvl1pPr>
            <a:lvl2pPr>
              <a:defRPr sz="2133"/>
            </a:lvl2pPr>
            <a:lvl3pPr>
              <a:defRPr sz="2133"/>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9" y="1565101"/>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214016"/>
            <a:ext cx="5389033" cy="3951288"/>
          </a:xfrm>
        </p:spPr>
        <p:txBody>
          <a:bodyPr/>
          <a:lstStyle>
            <a:lvl1pPr>
              <a:defRPr sz="2400"/>
            </a:lvl1pPr>
            <a:lvl2pPr>
              <a:defRPr sz="2133"/>
            </a:lvl2pPr>
            <a:lvl3pPr>
              <a:defRPr sz="2133"/>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101733867"/>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687834"/>
            <a:ext cx="10972800" cy="868959"/>
          </a:xfrm>
        </p:spPr>
        <p:txBody>
          <a:bodyPr anchor="t"/>
          <a:lstStyle/>
          <a:p>
            <a:r>
              <a:rPr lang="en-US" dirty="0"/>
              <a:t>Click to edit Master title style</a:t>
            </a:r>
            <a:endParaRPr lang="en-GB" dirty="0"/>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2776826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1" cy="6858000"/>
          </a:xfrm>
          <a:prstGeom prst="rect">
            <a:avLst/>
          </a:prstGeom>
        </p:spPr>
      </p:pic>
      <p:sp>
        <p:nvSpPr>
          <p:cNvPr id="6" name="Rectangle 5"/>
          <p:cNvSpPr/>
          <p:nvPr userDrawn="1"/>
        </p:nvSpPr>
        <p:spPr bwMode="auto">
          <a:xfrm>
            <a:off x="4751364" y="1186357"/>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7"/>
            <a:ext cx="7171398" cy="4484025"/>
          </a:xfrm>
          <a:noFill/>
        </p:spPr>
        <p:txBody>
          <a:bodyPr tIns="91440" bIns="91440" anchor="t" anchorCtr="0"/>
          <a:lstStyle>
            <a:lvl1pPr>
              <a:defRPr sz="7057"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1631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209986068"/>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764704"/>
            <a:ext cx="4011084" cy="1162051"/>
          </a:xfrm>
        </p:spPr>
        <p:txBody>
          <a:bodyPr anchor="t"/>
          <a:lstStyle>
            <a:lvl1pPr algn="l">
              <a:defRPr sz="2667" b="1"/>
            </a:lvl1pPr>
          </a:lstStyle>
          <a:p>
            <a:r>
              <a:rPr lang="en-US" dirty="0"/>
              <a:t>Click to edit Master title style</a:t>
            </a:r>
            <a:endParaRPr lang="en-GB" dirty="0"/>
          </a:p>
        </p:txBody>
      </p:sp>
      <p:sp>
        <p:nvSpPr>
          <p:cNvPr id="3" name="Content Placeholder 2"/>
          <p:cNvSpPr>
            <a:spLocks noGrp="1"/>
          </p:cNvSpPr>
          <p:nvPr>
            <p:ph idx="1"/>
          </p:nvPr>
        </p:nvSpPr>
        <p:spPr>
          <a:xfrm>
            <a:off x="4766733" y="764705"/>
            <a:ext cx="6815667" cy="5361459"/>
          </a:xfrm>
        </p:spPr>
        <p:txBody>
          <a:bodyPr/>
          <a:lstStyle>
            <a:lvl1pPr>
              <a:defRPr sz="3200"/>
            </a:lvl1pPr>
            <a:lvl2pPr>
              <a:defRPr sz="2667"/>
            </a:lvl2pPr>
            <a:lvl3pPr>
              <a:defRPr sz="2400"/>
            </a:lvl3pPr>
            <a:lvl4pPr>
              <a:defRPr sz="2400"/>
            </a:lvl4pPr>
            <a:lvl5pPr>
              <a:defRPr sz="2400"/>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2" y="2132857"/>
            <a:ext cx="4011084" cy="3993307"/>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053945333"/>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GB"/>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820211399"/>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687834"/>
            <a:ext cx="11151029" cy="868959"/>
          </a:xfrm>
        </p:spPr>
        <p:txBody>
          <a:bodyPr anchor="t"/>
          <a:lstStyle/>
          <a:p>
            <a:r>
              <a:rPr lang="en-US" dirty="0"/>
              <a:t>Click to edit Master title style</a:t>
            </a:r>
            <a:endParaRPr lang="en-GB" dirty="0"/>
          </a:p>
        </p:txBody>
      </p:sp>
      <p:sp>
        <p:nvSpPr>
          <p:cNvPr id="3" name="Vertical Text Placeholder 2"/>
          <p:cNvSpPr>
            <a:spLocks noGrp="1"/>
          </p:cNvSpPr>
          <p:nvPr>
            <p:ph type="body" orient="vert" idx="1"/>
          </p:nvPr>
        </p:nvSpPr>
        <p:spPr>
          <a:xfrm>
            <a:off x="609600" y="1600201"/>
            <a:ext cx="11151029" cy="4525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027935126"/>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764705"/>
            <a:ext cx="2921429" cy="5361459"/>
          </a:xfrm>
        </p:spPr>
        <p:txBody>
          <a:bodyPr vert="eaVert"/>
          <a:lstStyle/>
          <a:p>
            <a:r>
              <a:rPr lang="en-US" dirty="0"/>
              <a:t>Click to edit Master title style</a:t>
            </a:r>
            <a:endParaRPr lang="en-GB" dirty="0"/>
          </a:p>
        </p:txBody>
      </p:sp>
      <p:sp>
        <p:nvSpPr>
          <p:cNvPr id="3" name="Vertical Text Placeholder 2"/>
          <p:cNvSpPr>
            <a:spLocks noGrp="1"/>
          </p:cNvSpPr>
          <p:nvPr>
            <p:ph type="body" orient="vert" idx="1"/>
          </p:nvPr>
        </p:nvSpPr>
        <p:spPr>
          <a:xfrm>
            <a:off x="609600" y="764705"/>
            <a:ext cx="8026400" cy="536145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76720474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6564" name="think-cell Slide" r:id="rId10" imgW="270" imgH="270" progId="TCLayout.ActiveDocument.1">
                  <p:embed/>
                </p:oleObj>
              </mc:Choice>
              <mc:Fallback>
                <p:oleObj name="think-cell Slide" r:id="rId10" imgW="270" imgH="270" progId="TCLayout.ActiveDocument.1">
                  <p:embed/>
                  <p:pic>
                    <p:nvPicPr>
                      <p:cNvPr id="3" name="Object 2" hidden="1"/>
                      <p:cNvPicPr/>
                      <p:nvPr/>
                    </p:nvPicPr>
                    <p:blipFill>
                      <a:blip r:embed="rId11"/>
                      <a:stretch>
                        <a:fillRect/>
                      </a:stretch>
                    </p:blipFill>
                    <p:spPr>
                      <a:xfrm>
                        <a:off x="1589" y="1589"/>
                        <a:ext cx="1587" cy="1587"/>
                      </a:xfrm>
                      <a:prstGeom prst="rect">
                        <a:avLst/>
                      </a:prstGeom>
                    </p:spPr>
                  </p:pic>
                </p:oleObj>
              </mc:Fallback>
            </mc:AlternateContent>
          </a:graphicData>
        </a:graphic>
      </p:graphicFrame>
      <p:sp>
        <p:nvSpPr>
          <p:cNvPr id="10" name="Rectangle 9"/>
          <p:cNvSpPr/>
          <p:nvPr userDrawn="1">
            <p:custDataLst>
              <p:tags r:id="rId3"/>
            </p:custDataLst>
          </p:nvPr>
        </p:nvSpPr>
        <p:spPr>
          <a:xfrm>
            <a:off x="8" y="6478600"/>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1" tIns="38085" rIns="76171" bIns="38085" rtlCol="0" anchor="ctr"/>
          <a:lstStyle/>
          <a:p>
            <a:pPr marL="0" marR="0" lvl="0" indent="0" algn="ctr" defTabSz="1087957"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Arial"/>
              <a:ea typeface="+mn-ea"/>
              <a:cs typeface="+mn-cs"/>
            </a:endParaRPr>
          </a:p>
        </p:txBody>
      </p:sp>
      <p:sp>
        <p:nvSpPr>
          <p:cNvPr id="2" name="Title 1"/>
          <p:cNvSpPr>
            <a:spLocks noGrp="1"/>
          </p:cNvSpPr>
          <p:nvPr>
            <p:ph type="title"/>
            <p:custDataLst>
              <p:tags r:id="rId4"/>
            </p:custDataLst>
          </p:nvPr>
        </p:nvSpPr>
        <p:spPr>
          <a:xfrm>
            <a:off x="0" y="192024"/>
            <a:ext cx="12192000" cy="646043"/>
          </a:xfrm>
        </p:spPr>
        <p:txBody>
          <a:bodyPr>
            <a:noAutofit/>
          </a:bodyPr>
          <a:lstStyle>
            <a:lvl1pPr>
              <a:defRPr/>
            </a:lvl1pPr>
          </a:lstStyle>
          <a:p>
            <a:endParaRPr lang="en-US" dirty="0"/>
          </a:p>
        </p:txBody>
      </p:sp>
      <p:sp>
        <p:nvSpPr>
          <p:cNvPr id="4" name="Footer Placeholder 3"/>
          <p:cNvSpPr>
            <a:spLocks noGrp="1"/>
          </p:cNvSpPr>
          <p:nvPr>
            <p:ph type="ftr" sz="quarter" idx="11"/>
            <p:custDataLst>
              <p:tags r:id="rId5"/>
            </p:custDataLst>
          </p:nvPr>
        </p:nvSpPr>
        <p:spPr>
          <a:xfrm>
            <a:off x="3048000" y="6477886"/>
            <a:ext cx="8382000" cy="38012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Arial"/>
              <a:ea typeface="+mn-ea"/>
              <a:cs typeface="+mn-cs"/>
            </a:endParaRPr>
          </a:p>
        </p:txBody>
      </p:sp>
      <p:sp>
        <p:nvSpPr>
          <p:cNvPr id="5" name="Slide Number Placeholder 4"/>
          <p:cNvSpPr>
            <a:spLocks noGrp="1"/>
          </p:cNvSpPr>
          <p:nvPr>
            <p:ph type="sldNum" sz="quarter" idx="12"/>
            <p:custDataLst>
              <p:tags r:id="rId6"/>
            </p:custDataLst>
          </p:nvPr>
        </p:nvSpPr>
        <p:spPr>
          <a:xfrm>
            <a:off x="11430009" y="6478600"/>
            <a:ext cx="761999" cy="379413"/>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1333" b="1" i="0" u="none" strike="noStrike" kern="1200" cap="none" spc="0" normalizeH="0" baseline="0" noProof="0" smtClean="0">
                <a:ln>
                  <a:noFill/>
                </a:ln>
                <a:solidFill>
                  <a:srgbClr val="505050"/>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333" b="1" i="0" u="none" strike="noStrike" kern="1200" cap="none" spc="0" normalizeH="0" baseline="0" noProof="0" dirty="0">
              <a:ln>
                <a:noFill/>
              </a:ln>
              <a:solidFill>
                <a:srgbClr val="505050"/>
              </a:solidFill>
              <a:effectLst/>
              <a:uLnTx/>
              <a:uFillTx/>
              <a:latin typeface="Arial"/>
              <a:ea typeface="+mn-ea"/>
              <a:cs typeface="+mn-cs"/>
            </a:endParaRPr>
          </a:p>
        </p:txBody>
      </p:sp>
      <p:sp>
        <p:nvSpPr>
          <p:cNvPr id="6" name="Text Placeholder 5"/>
          <p:cNvSpPr>
            <a:spLocks noGrp="1"/>
          </p:cNvSpPr>
          <p:nvPr>
            <p:ph type="body" sz="quarter" idx="13" hasCustomPrompt="1"/>
            <p:custDataLst>
              <p:tags r:id="rId7"/>
            </p:custDataLst>
          </p:nvPr>
        </p:nvSpPr>
        <p:spPr>
          <a:xfrm>
            <a:off x="0" y="832106"/>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636" indent="0">
              <a:buNone/>
              <a:defRPr/>
            </a:lvl2pPr>
            <a:lvl3pPr marL="588396" indent="0">
              <a:buNone/>
              <a:defRPr/>
            </a:lvl3pPr>
            <a:lvl4pPr marL="870032" indent="0">
              <a:buNone/>
              <a:defRPr/>
            </a:lvl4pPr>
            <a:lvl5pPr marL="1105390" indent="0">
              <a:buNone/>
              <a:defRPr/>
            </a:lvl5pPr>
          </a:lstStyle>
          <a:p>
            <a:pPr lvl="0"/>
            <a:r>
              <a:rPr lang="en-US" dirty="0"/>
              <a:t>Click to add subtitle</a:t>
            </a:r>
          </a:p>
        </p:txBody>
      </p:sp>
      <p:sp>
        <p:nvSpPr>
          <p:cNvPr id="9" name="Footer Placeholder 2"/>
          <p:cNvSpPr txBox="1">
            <a:spLocks/>
          </p:cNvSpPr>
          <p:nvPr userDrawn="1">
            <p:custDataLst>
              <p:tags r:id="rId8"/>
            </p:custDataLst>
          </p:nvPr>
        </p:nvSpPr>
        <p:spPr>
          <a:xfrm>
            <a:off x="3" y="6478600"/>
            <a:ext cx="2286000" cy="379413"/>
          </a:xfrm>
          <a:prstGeom prst="rect">
            <a:avLst/>
          </a:prstGeom>
        </p:spPr>
        <p:txBody>
          <a:bodyPr lIns="380851" tIns="38085" rIns="76171" bIns="38085"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pPr marL="0" marR="0" lvl="0" indent="0" algn="l" defTabSz="130609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05050"/>
                </a:solidFill>
                <a:effectLst/>
                <a:uLnTx/>
                <a:uFillTx/>
                <a:latin typeface="Arial"/>
                <a:ea typeface="Segoe UI" pitchFamily="34" charset="0"/>
                <a:cs typeface="Segoe UI" pitchFamily="34" charset="0"/>
              </a:rPr>
              <a:t>EPG | MICROSOFT CONFIDENTIAL</a:t>
            </a:r>
          </a:p>
        </p:txBody>
      </p:sp>
    </p:spTree>
    <p:extLst>
      <p:ext uri="{BB962C8B-B14F-4D97-AF65-F5344CB8AC3E}">
        <p14:creationId xmlns:p14="http://schemas.microsoft.com/office/powerpoint/2010/main" val="3299884153"/>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920466"/>
            <a:ext cx="12192000" cy="1936108"/>
          </a:xfrm>
          <a:prstGeom prst="rect">
            <a:avLst/>
          </a:prstGeom>
        </p:spPr>
      </p:pic>
      <p:sp>
        <p:nvSpPr>
          <p:cNvPr id="3" name="Subtitle 2"/>
          <p:cNvSpPr>
            <a:spLocks noGrp="1"/>
          </p:cNvSpPr>
          <p:nvPr>
            <p:ph type="subTitle" idx="1"/>
          </p:nvPr>
        </p:nvSpPr>
        <p:spPr>
          <a:xfrm>
            <a:off x="1828800" y="5827712"/>
            <a:ext cx="8534400" cy="481608"/>
          </a:xfrm>
        </p:spPr>
        <p:txBody>
          <a:bodyPr>
            <a:normAutofit/>
          </a:bodyPr>
          <a:lstStyle>
            <a:lvl1pPr marL="0" indent="0" algn="ctr">
              <a:buNone/>
              <a:defRPr sz="2400">
                <a:solidFill>
                  <a:schemeClr val="accent5"/>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endParaRPr lang="en-GB" dirty="0"/>
          </a:p>
        </p:txBody>
      </p:sp>
      <p:sp>
        <p:nvSpPr>
          <p:cNvPr id="7" name="Date Placeholder 6"/>
          <p:cNvSpPr>
            <a:spLocks noGrp="1"/>
          </p:cNvSpPr>
          <p:nvPr>
            <p:ph type="dt" sz="half" idx="10"/>
          </p:nvPr>
        </p:nvSpPr>
        <p:spPr>
          <a:xfrm>
            <a:off x="4943872" y="6160220"/>
            <a:ext cx="2304256" cy="365125"/>
          </a:xfrm>
          <a:prstGeom prst="rect">
            <a:avLst/>
          </a:prstGeom>
        </p:spPr>
        <p:txBody>
          <a:bodyPr/>
          <a:lstStyle>
            <a:lvl1pPr algn="ctr">
              <a:defRPr sz="1467" b="1">
                <a:solidFill>
                  <a:schemeClr val="accent6"/>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467" b="1" i="0" u="none" strike="noStrike" kern="1200" cap="none" spc="0" normalizeH="0" baseline="0" noProof="0" dirty="0">
              <a:ln>
                <a:noFill/>
              </a:ln>
              <a:solidFill>
                <a:srgbClr val="B4D5F0"/>
              </a:solidFill>
              <a:effectLst/>
              <a:uLnTx/>
              <a:uFillTx/>
              <a:latin typeface="Arial"/>
              <a:ea typeface="+mn-ea"/>
              <a:cs typeface="+mn-cs"/>
            </a:endParaRPr>
          </a:p>
        </p:txBody>
      </p:sp>
      <p:sp>
        <p:nvSpPr>
          <p:cNvPr id="10" name="Title 9"/>
          <p:cNvSpPr>
            <a:spLocks noGrp="1"/>
          </p:cNvSpPr>
          <p:nvPr>
            <p:ph type="title"/>
          </p:nvPr>
        </p:nvSpPr>
        <p:spPr>
          <a:xfrm>
            <a:off x="609600" y="3424138"/>
            <a:ext cx="10972800" cy="868959"/>
          </a:xfrm>
        </p:spPr>
        <p:txBody>
          <a:bodyPr anchor="t"/>
          <a:lstStyle>
            <a:lvl1pPr algn="ctr">
              <a:defRPr/>
            </a:lvl1pPr>
          </a:lstStyle>
          <a:p>
            <a:r>
              <a:rPr lang="en-US" dirty="0"/>
              <a:t>Click to edit Master title style</a:t>
            </a:r>
            <a:endParaRPr lang="en-GB" dirty="0"/>
          </a:p>
        </p:txBody>
      </p:sp>
      <p:sp>
        <p:nvSpPr>
          <p:cNvPr id="11" name="Rectangle 10"/>
          <p:cNvSpPr/>
          <p:nvPr userDrawn="1"/>
        </p:nvSpPr>
        <p:spPr>
          <a:xfrm>
            <a:off x="9744405" y="0"/>
            <a:ext cx="2447595"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Arial"/>
              <a:ea typeface="+mn-ea"/>
              <a:cs typeface="+mn-cs"/>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5640" y="1595383"/>
            <a:ext cx="3220720" cy="1046480"/>
          </a:xfrm>
          <a:prstGeom prst="rect">
            <a:avLst/>
          </a:prstGeom>
        </p:spPr>
      </p:pic>
    </p:spTree>
    <p:extLst>
      <p:ext uri="{BB962C8B-B14F-4D97-AF65-F5344CB8AC3E}">
        <p14:creationId xmlns:p14="http://schemas.microsoft.com/office/powerpoint/2010/main" val="2524118428"/>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
        <p:nvSpPr>
          <p:cNvPr id="8" name="Title 7"/>
          <p:cNvSpPr>
            <a:spLocks noGrp="1"/>
          </p:cNvSpPr>
          <p:nvPr>
            <p:ph type="title"/>
          </p:nvPr>
        </p:nvSpPr>
        <p:spPr>
          <a:xfrm>
            <a:off x="609600" y="687834"/>
            <a:ext cx="10972800" cy="868959"/>
          </a:xfrm>
        </p:spPr>
        <p:txBody>
          <a:bodyPr anchor="t"/>
          <a:lstStyle/>
          <a:p>
            <a:r>
              <a:rPr lang="en-US" dirty="0"/>
              <a:t>Click to edit Master title style</a:t>
            </a:r>
            <a:endParaRPr lang="en-GB" dirty="0"/>
          </a:p>
        </p:txBody>
      </p:sp>
    </p:spTree>
    <p:extLst>
      <p:ext uri="{BB962C8B-B14F-4D97-AF65-F5344CB8AC3E}">
        <p14:creationId xmlns:p14="http://schemas.microsoft.com/office/powerpoint/2010/main" val="1887780646"/>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52582783"/>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87834"/>
            <a:ext cx="10972800" cy="868959"/>
          </a:xfrm>
        </p:spPr>
        <p:txBody>
          <a:bodyPr anchor="t"/>
          <a:lstStyle/>
          <a:p>
            <a:r>
              <a:rPr lang="en-US" dirty="0"/>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3200"/>
            </a:lvl1pPr>
            <a:lvl2pPr>
              <a:defRPr sz="2667"/>
            </a:lvl2pPr>
            <a:lvl3pPr>
              <a:defRPr sz="2667"/>
            </a:lvl3pPr>
            <a:lvl4pPr>
              <a:defRPr sz="2667"/>
            </a:lvl4pPr>
            <a:lvl5pPr>
              <a:defRPr sz="26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600201"/>
            <a:ext cx="5384800" cy="4525963"/>
          </a:xfrm>
        </p:spPr>
        <p:txBody>
          <a:bodyPr/>
          <a:lstStyle>
            <a:lvl1pPr>
              <a:defRPr sz="3200"/>
            </a:lvl1pPr>
            <a:lvl2pPr>
              <a:defRPr sz="2667"/>
            </a:lvl2pPr>
            <a:lvl3pPr>
              <a:defRPr sz="2667"/>
            </a:lvl3pPr>
            <a:lvl4pPr>
              <a:defRPr sz="2667"/>
            </a:lvl4pPr>
            <a:lvl5pPr>
              <a:defRPr sz="2667"/>
            </a:lvl5pPr>
            <a:lvl6pPr>
              <a:defRPr sz="2400"/>
            </a:lvl6pPr>
            <a:lvl7pPr>
              <a:defRPr sz="2400"/>
            </a:lvl7pPr>
            <a:lvl8pPr>
              <a:defRPr sz="2400"/>
            </a:lvl8pPr>
            <a:lvl9pPr>
              <a:defRPr sz="2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999182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8105"/>
            <a:endParaRPr lang="en-US" dirty="0">
              <a:solidFill>
                <a:srgbClr val="505050"/>
              </a:solidFill>
            </a:endParaRPr>
          </a:p>
        </p:txBody>
      </p:sp>
    </p:spTree>
    <p:extLst>
      <p:ext uri="{BB962C8B-B14F-4D97-AF65-F5344CB8AC3E}">
        <p14:creationId xmlns:p14="http://schemas.microsoft.com/office/powerpoint/2010/main" val="3291046405"/>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defRPr sz="8625"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2296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687834"/>
            <a:ext cx="10972800" cy="868959"/>
          </a:xfrm>
        </p:spPr>
        <p:txBody>
          <a:bodyPr anchor="t"/>
          <a:lstStyle>
            <a:lvl1pPr>
              <a:defRPr/>
            </a:lvl1pPr>
          </a:lstStyle>
          <a:p>
            <a:r>
              <a:rPr lang="en-US"/>
              <a:t>Click to edit Master title style</a:t>
            </a:r>
            <a:endParaRPr lang="en-GB"/>
          </a:p>
        </p:txBody>
      </p:sp>
      <p:sp>
        <p:nvSpPr>
          <p:cNvPr id="3" name="Text Placeholder 2"/>
          <p:cNvSpPr>
            <a:spLocks noGrp="1"/>
          </p:cNvSpPr>
          <p:nvPr>
            <p:ph type="body" idx="1"/>
          </p:nvPr>
        </p:nvSpPr>
        <p:spPr>
          <a:xfrm>
            <a:off x="609600" y="1565101"/>
            <a:ext cx="5386917"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4" name="Content Placeholder 3"/>
          <p:cNvSpPr>
            <a:spLocks noGrp="1"/>
          </p:cNvSpPr>
          <p:nvPr>
            <p:ph sz="half" idx="2"/>
          </p:nvPr>
        </p:nvSpPr>
        <p:spPr>
          <a:xfrm>
            <a:off x="609600" y="2214016"/>
            <a:ext cx="5386917" cy="3951288"/>
          </a:xfrm>
        </p:spPr>
        <p:txBody>
          <a:bodyPr/>
          <a:lstStyle>
            <a:lvl1pPr>
              <a:defRPr sz="2400"/>
            </a:lvl1pPr>
            <a:lvl2pPr>
              <a:defRPr sz="2133"/>
            </a:lvl2pPr>
            <a:lvl3pPr>
              <a:defRPr sz="2133"/>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p:cNvSpPr>
            <a:spLocks noGrp="1"/>
          </p:cNvSpPr>
          <p:nvPr>
            <p:ph type="body" sz="quarter" idx="3"/>
          </p:nvPr>
        </p:nvSpPr>
        <p:spPr>
          <a:xfrm>
            <a:off x="6193369" y="1565101"/>
            <a:ext cx="5389033" cy="639763"/>
          </a:xfrm>
        </p:spPr>
        <p:txBody>
          <a:bodyPr anchor="b">
            <a:normAutofit/>
          </a:bodyPr>
          <a:lstStyle>
            <a:lvl1pPr marL="0" indent="0">
              <a:buNone/>
              <a:defRPr sz="2667"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a:t>Click to edit Master text styles</a:t>
            </a:r>
          </a:p>
        </p:txBody>
      </p:sp>
      <p:sp>
        <p:nvSpPr>
          <p:cNvPr id="6" name="Content Placeholder 5"/>
          <p:cNvSpPr>
            <a:spLocks noGrp="1"/>
          </p:cNvSpPr>
          <p:nvPr>
            <p:ph sz="quarter" idx="4"/>
          </p:nvPr>
        </p:nvSpPr>
        <p:spPr>
          <a:xfrm>
            <a:off x="6193369" y="2214016"/>
            <a:ext cx="5389033" cy="3951288"/>
          </a:xfrm>
        </p:spPr>
        <p:txBody>
          <a:bodyPr/>
          <a:lstStyle>
            <a:lvl1pPr>
              <a:defRPr sz="2400"/>
            </a:lvl1pPr>
            <a:lvl2pPr>
              <a:defRPr sz="2133"/>
            </a:lvl2pPr>
            <a:lvl3pPr>
              <a:defRPr sz="2133"/>
            </a:lvl3pPr>
            <a:lvl4pPr>
              <a:defRPr sz="2133"/>
            </a:lvl4pPr>
            <a:lvl5pPr>
              <a:defRPr sz="2133"/>
            </a:lvl5pPr>
            <a:lvl6pPr>
              <a:defRPr sz="2133"/>
            </a:lvl6pPr>
            <a:lvl7pPr>
              <a:defRPr sz="2133"/>
            </a:lvl7pPr>
            <a:lvl8pPr>
              <a:defRPr sz="2133"/>
            </a:lvl8pPr>
            <a:lvl9pPr>
              <a:defRPr sz="2133"/>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lide Number Placeholder 8"/>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036159138"/>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687834"/>
            <a:ext cx="10972800" cy="868959"/>
          </a:xfrm>
        </p:spPr>
        <p:txBody>
          <a:bodyPr anchor="t"/>
          <a:lstStyle/>
          <a:p>
            <a:r>
              <a:rPr lang="en-US" dirty="0"/>
              <a:t>Click to edit Master title style</a:t>
            </a:r>
            <a:endParaRPr lang="en-GB" dirty="0"/>
          </a:p>
        </p:txBody>
      </p:sp>
      <p:sp>
        <p:nvSpPr>
          <p:cNvPr id="5" name="Slide Number Placeholder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340155767"/>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352320839"/>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764704"/>
            <a:ext cx="4011084" cy="1162051"/>
          </a:xfrm>
        </p:spPr>
        <p:txBody>
          <a:bodyPr anchor="t"/>
          <a:lstStyle>
            <a:lvl1pPr algn="l">
              <a:defRPr sz="2667" b="1"/>
            </a:lvl1pPr>
          </a:lstStyle>
          <a:p>
            <a:r>
              <a:rPr lang="en-US" dirty="0"/>
              <a:t>Click to edit Master title style</a:t>
            </a:r>
            <a:endParaRPr lang="en-GB" dirty="0"/>
          </a:p>
        </p:txBody>
      </p:sp>
      <p:sp>
        <p:nvSpPr>
          <p:cNvPr id="3" name="Content Placeholder 2"/>
          <p:cNvSpPr>
            <a:spLocks noGrp="1"/>
          </p:cNvSpPr>
          <p:nvPr>
            <p:ph idx="1"/>
          </p:nvPr>
        </p:nvSpPr>
        <p:spPr>
          <a:xfrm>
            <a:off x="4766733" y="764705"/>
            <a:ext cx="6815667" cy="5361459"/>
          </a:xfrm>
        </p:spPr>
        <p:txBody>
          <a:bodyPr/>
          <a:lstStyle>
            <a:lvl1pPr>
              <a:defRPr sz="3200"/>
            </a:lvl1pPr>
            <a:lvl2pPr>
              <a:defRPr sz="2667"/>
            </a:lvl2pPr>
            <a:lvl3pPr>
              <a:defRPr sz="2400"/>
            </a:lvl3pPr>
            <a:lvl4pPr>
              <a:defRPr sz="2400"/>
            </a:lvl4pPr>
            <a:lvl5pPr>
              <a:defRPr sz="2400"/>
            </a:lvl5pPr>
            <a:lvl6pPr>
              <a:defRPr sz="2667"/>
            </a:lvl6pPr>
            <a:lvl7pPr>
              <a:defRPr sz="2667"/>
            </a:lvl7pPr>
            <a:lvl8pPr>
              <a:defRPr sz="2667"/>
            </a:lvl8pPr>
            <a:lvl9pPr>
              <a:defRPr sz="2667"/>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 Placeholder 3"/>
          <p:cNvSpPr>
            <a:spLocks noGrp="1"/>
          </p:cNvSpPr>
          <p:nvPr>
            <p:ph type="body" sz="half" idx="2"/>
          </p:nvPr>
        </p:nvSpPr>
        <p:spPr>
          <a:xfrm>
            <a:off x="609602" y="2132857"/>
            <a:ext cx="4011084" cy="3993307"/>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552147600"/>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endParaRPr lang="en-GB"/>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GB"/>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7" name="Slide Number Placeholder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363536917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687834"/>
            <a:ext cx="11151029" cy="868959"/>
          </a:xfrm>
        </p:spPr>
        <p:txBody>
          <a:bodyPr anchor="t"/>
          <a:lstStyle/>
          <a:p>
            <a:r>
              <a:rPr lang="en-US" dirty="0"/>
              <a:t>Click to edit Master title style</a:t>
            </a:r>
            <a:endParaRPr lang="en-GB" dirty="0"/>
          </a:p>
        </p:txBody>
      </p:sp>
      <p:sp>
        <p:nvSpPr>
          <p:cNvPr id="3" name="Vertical Text Placeholder 2"/>
          <p:cNvSpPr>
            <a:spLocks noGrp="1"/>
          </p:cNvSpPr>
          <p:nvPr>
            <p:ph type="body" orient="vert" idx="1"/>
          </p:nvPr>
        </p:nvSpPr>
        <p:spPr>
          <a:xfrm>
            <a:off x="609600" y="1600201"/>
            <a:ext cx="11151029" cy="452596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183314786"/>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764705"/>
            <a:ext cx="2921429" cy="5361459"/>
          </a:xfrm>
        </p:spPr>
        <p:txBody>
          <a:bodyPr vert="eaVert"/>
          <a:lstStyle/>
          <a:p>
            <a:r>
              <a:rPr lang="en-US" dirty="0"/>
              <a:t>Click to edit Master title style</a:t>
            </a:r>
            <a:endParaRPr lang="en-GB" dirty="0"/>
          </a:p>
        </p:txBody>
      </p:sp>
      <p:sp>
        <p:nvSpPr>
          <p:cNvPr id="3" name="Vertical Text Placeholder 2"/>
          <p:cNvSpPr>
            <a:spLocks noGrp="1"/>
          </p:cNvSpPr>
          <p:nvPr>
            <p:ph type="body" orient="vert" idx="1"/>
          </p:nvPr>
        </p:nvSpPr>
        <p:spPr>
          <a:xfrm>
            <a:off x="609600" y="764705"/>
            <a:ext cx="8026400" cy="5361459"/>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43308175"/>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cSld name="3_Title and Content">
    <p:spTree>
      <p:nvGrpSpPr>
        <p:cNvPr id="1" name=""/>
        <p:cNvGrpSpPr/>
        <p:nvPr/>
      </p:nvGrpSpPr>
      <p:grpSpPr>
        <a:xfrm>
          <a:off x="0" y="0"/>
          <a:ext cx="0" cy="0"/>
          <a:chOff x="0" y="0"/>
          <a:chExt cx="0" cy="0"/>
        </a:xfrm>
      </p:grpSpPr>
      <p:pic>
        <p:nvPicPr>
          <p:cNvPr id="14" name="Picture 13" descr="bottom graphic full.jpg"/>
          <p:cNvPicPr>
            <a:picLocks noChangeAspect="1"/>
          </p:cNvPicPr>
          <p:nvPr/>
        </p:nvPicPr>
        <p:blipFill>
          <a:blip r:embed="rId2" cstate="print"/>
          <a:srcRect b="40933"/>
          <a:stretch>
            <a:fillRect/>
          </a:stretch>
        </p:blipFill>
        <p:spPr>
          <a:xfrm>
            <a:off x="0" y="5257681"/>
            <a:ext cx="12192000" cy="1600321"/>
          </a:xfrm>
          <a:prstGeom prst="rect">
            <a:avLst/>
          </a:prstGeom>
        </p:spPr>
      </p:pic>
      <p:sp>
        <p:nvSpPr>
          <p:cNvPr id="2" name="Title 1"/>
          <p:cNvSpPr>
            <a:spLocks noGrp="1"/>
          </p:cNvSpPr>
          <p:nvPr>
            <p:ph type="title"/>
          </p:nvPr>
        </p:nvSpPr>
        <p:spPr/>
        <p:txBody>
          <a:bodyPr/>
          <a:lstStyle/>
          <a:p>
            <a:r>
              <a:rPr lang="en-US"/>
              <a:t>Click to edit Master title style</a:t>
            </a:r>
            <a:endParaRPr lang="en-GB"/>
          </a:p>
        </p:txBody>
      </p:sp>
      <p:sp>
        <p:nvSpPr>
          <p:cNvPr id="6" name="Slide Number Placeholder 5"/>
          <p:cNvSpPr>
            <a:spLocks noGrp="1"/>
          </p:cNvSpPr>
          <p:nvPr>
            <p:ph type="sldNum" sz="quarter" idx="12"/>
          </p:nvPr>
        </p:nvSpPr>
        <p:spPr>
          <a:xfrm>
            <a:off x="38100" y="6470653"/>
            <a:ext cx="2844800" cy="366183"/>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E0B4BD93-041F-429D-9DF9-51452FB858E5}" type="slidenum">
              <a:rPr kumimoji="0" lang="en-GB" sz="1333" b="1" i="0" u="none" strike="noStrike" kern="1200" cap="none" spc="0" normalizeH="0" baseline="0" noProof="0" smtClean="0">
                <a:ln>
                  <a:noFill/>
                </a:ln>
                <a:solidFill>
                  <a:prstClr val="white"/>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416637594"/>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0218" y="1905002"/>
            <a:ext cx="10245217" cy="1523497"/>
          </a:xfrm>
        </p:spPr>
        <p:txBody>
          <a:bodyPr anchor="ctr">
            <a:noAutofit/>
          </a:bodyPr>
          <a:lstStyle>
            <a:lvl1pPr>
              <a:lnSpc>
                <a:spcPct val="90000"/>
              </a:lnSpc>
              <a:defRPr sz="4800"/>
            </a:lvl1pPr>
          </a:lstStyle>
          <a:p>
            <a:r>
              <a:rPr lang="en-US" dirty="0"/>
              <a:t>Click to edit Master title style</a:t>
            </a:r>
          </a:p>
        </p:txBody>
      </p:sp>
      <p:sp>
        <p:nvSpPr>
          <p:cNvPr id="3" name="Subtitle 2"/>
          <p:cNvSpPr>
            <a:spLocks noGrp="1"/>
          </p:cNvSpPr>
          <p:nvPr>
            <p:ph type="subTitle" idx="1"/>
          </p:nvPr>
        </p:nvSpPr>
        <p:spPr>
          <a:xfrm>
            <a:off x="970216" y="4343402"/>
            <a:ext cx="10245219" cy="463255"/>
          </a:xfrm>
        </p:spPr>
        <p:txBody>
          <a:bodyPr>
            <a:noAutofit/>
          </a:bodyPr>
          <a:lstStyle>
            <a:lvl1pPr marL="0" indent="0" algn="l">
              <a:lnSpc>
                <a:spcPct val="90000"/>
              </a:lnSpc>
              <a:spcBef>
                <a:spcPts val="0"/>
              </a:spcBef>
              <a:buNone/>
              <a:defRPr>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801213306"/>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9434" y="1447800"/>
            <a:ext cx="9385300" cy="498598"/>
          </a:xfrm>
        </p:spPr>
        <p:txBody>
          <a:bodyPr anchor="t" anchorCtr="0">
            <a:spAutoFit/>
          </a:bodyPr>
          <a:lstStyle>
            <a:lvl1pPr>
              <a:lnSpc>
                <a:spcPct val="90000"/>
              </a:lnSpc>
              <a:defRPr sz="3600">
                <a:ln w="3175">
                  <a:solidFill>
                    <a:schemeClr val="tx1">
                      <a:alpha val="0"/>
                    </a:schemeClr>
                  </a:solidFill>
                </a:ln>
                <a:solidFill>
                  <a:schemeClr val="tx1"/>
                </a:solidFill>
              </a:defRPr>
            </a:lvl1pPr>
          </a:lstStyle>
          <a:p>
            <a:r>
              <a:rPr lang="en-US" dirty="0"/>
              <a:t>Click to edit Master title style</a:t>
            </a:r>
          </a:p>
        </p:txBody>
      </p:sp>
      <p:sp>
        <p:nvSpPr>
          <p:cNvPr id="3" name="Subtitle 2"/>
          <p:cNvSpPr>
            <a:spLocks noGrp="1"/>
          </p:cNvSpPr>
          <p:nvPr>
            <p:ph type="subTitle" idx="1" hasCustomPrompt="1"/>
          </p:nvPr>
        </p:nvSpPr>
        <p:spPr>
          <a:xfrm>
            <a:off x="969435" y="1853045"/>
            <a:ext cx="9385300" cy="517065"/>
          </a:xfrm>
        </p:spPr>
        <p:txBody>
          <a:bodyPr tIns="182880">
            <a:spAutoFit/>
          </a:bodyPr>
          <a:lstStyle>
            <a:lvl1pPr marL="0" indent="0" algn="l">
              <a:lnSpc>
                <a:spcPct val="90000"/>
              </a:lnSpc>
              <a:spcBef>
                <a:spcPts val="0"/>
              </a:spcBef>
              <a:buNone/>
              <a:defRPr sz="2400" b="0">
                <a:ln>
                  <a:solidFill>
                    <a:schemeClr val="tx1">
                      <a:alpha val="0"/>
                    </a:schemeClr>
                  </a:solidFill>
                </a:ln>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
        <p:nvSpPr>
          <p:cNvPr id="7" name="Text Placeholder 6"/>
          <p:cNvSpPr>
            <a:spLocks noGrp="1"/>
          </p:cNvSpPr>
          <p:nvPr>
            <p:ph type="body" sz="quarter" idx="10" hasCustomPrompt="1"/>
          </p:nvPr>
        </p:nvSpPr>
        <p:spPr>
          <a:xfrm>
            <a:off x="1432433" y="4623492"/>
            <a:ext cx="9783785" cy="1378644"/>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0000" b="0" i="0" u="none" strike="noStrike" kern="1200" cap="none" spc="-642" normalizeH="0" baseline="0" noProof="0" dirty="0" smtClean="0">
                <a:ln w="11430">
                  <a:solidFill>
                    <a:schemeClr val="tx1">
                      <a:alpha val="0"/>
                    </a:schemeClr>
                  </a:solidFill>
                </a:ln>
                <a:solidFill>
                  <a:schemeClr val="tx1"/>
                </a:solidFill>
                <a:effectLst/>
                <a:uLnTx/>
                <a:uFillTx/>
                <a:latin typeface="+mj-lt"/>
                <a:ea typeface="+mn-ea"/>
                <a:cs typeface="+mn-cs"/>
              </a:defRPr>
            </a:lvl1pPr>
          </a:lstStyle>
          <a:p>
            <a:pPr lvl="0"/>
            <a:r>
              <a:rPr lang="en-US" dirty="0"/>
              <a:t>click to…</a:t>
            </a:r>
          </a:p>
        </p:txBody>
      </p:sp>
    </p:spTree>
    <p:extLst>
      <p:ext uri="{BB962C8B-B14F-4D97-AF65-F5344CB8AC3E}">
        <p14:creationId xmlns:p14="http://schemas.microsoft.com/office/powerpoint/2010/main" val="10768689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37615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0"/>
            <a:ext cx="11151917" cy="4985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152144"/>
            <a:ext cx="11151917" cy="20005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2650401826"/>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519248" y="1152144"/>
            <a:ext cx="11151917"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2313105533"/>
      </p:ext>
    </p:extLst>
  </p:cSld>
  <p:clrMapOvr>
    <a:masterClrMapping/>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519248" y="1152144"/>
            <a:ext cx="5487829"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83335" y="1152144"/>
            <a:ext cx="5487829"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106698532"/>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1304341721"/>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3967309354"/>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1" y="1153297"/>
            <a:ext cx="12192000" cy="1503406"/>
          </a:xfrm>
          <a:prstGeom prst="rect">
            <a:avLst/>
          </a:prstGeom>
          <a:gradFill flip="none" rotWithShape="1">
            <a:gsLst>
              <a:gs pos="0">
                <a:schemeClr val="tx2">
                  <a:alpha val="30000"/>
                </a:schemeClr>
              </a:gs>
              <a:gs pos="100000">
                <a:schemeClr val="tx2">
                  <a:alpha val="0"/>
                </a:schemeClr>
              </a:gs>
            </a:gsLst>
            <a:lin ang="0" scaled="1"/>
            <a:tileRect/>
          </a:gra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i="1" dirty="0">
              <a:gradFill>
                <a:gsLst>
                  <a:gs pos="0">
                    <a:srgbClr val="FFFFFF"/>
                  </a:gs>
                  <a:gs pos="86000">
                    <a:srgbClr val="FFFFFF"/>
                  </a:gs>
                </a:gsLst>
                <a:lin ang="5400000" scaled="0"/>
              </a:gradFill>
              <a:latin typeface="Segoe" pitchFamily="34" charset="0"/>
            </a:endParaRPr>
          </a:p>
        </p:txBody>
      </p:sp>
      <p:pic>
        <p:nvPicPr>
          <p:cNvPr id="3" name="Picture 2"/>
          <p:cNvPicPr>
            <a:picLocks noChangeAspect="1"/>
          </p:cNvPicPr>
          <p:nvPr userDrawn="1"/>
        </p:nvPicPr>
        <p:blipFill>
          <a:blip r:embed="rId3" cstate="screen">
            <a:alphaModFix amt="20000"/>
            <a:extLst>
              <a:ext uri="{28A0092B-C50C-407E-A947-70E740481C1C}">
                <a14:useLocalDpi xmlns:a14="http://schemas.microsoft.com/office/drawing/2010/main"/>
              </a:ext>
            </a:extLst>
          </a:blip>
          <a:stretch>
            <a:fillRect/>
          </a:stretch>
        </p:blipFill>
        <p:spPr>
          <a:xfrm>
            <a:off x="0" y="1713934"/>
            <a:ext cx="12192000" cy="5143501"/>
          </a:xfrm>
          <a:prstGeom prst="rect">
            <a:avLst/>
          </a:prstGeom>
          <a:blipFill dpi="0" rotWithShape="1">
            <a:blip r:embed="rId4">
              <a:alphaModFix amt="20000"/>
            </a:blip>
            <a:srcRect/>
            <a:stretch>
              <a:fillRect/>
            </a:stretch>
          </a:blipFill>
          <a:ln w="55000" cap="flat" cmpd="thickThin" algn="ctr">
            <a:noFill/>
            <a:prstDash val="solid"/>
            <a:headEnd type="none" w="med" len="med"/>
            <a:tailEnd type="none" w="med" len="med"/>
          </a:ln>
          <a:effectLst/>
        </p:spPr>
      </p:pic>
      <p:pic>
        <p:nvPicPr>
          <p:cNvPr id="4" name="Picture 2" descr="Microsoft logo and tagline"/>
          <p:cNvPicPr>
            <a:picLocks noChangeArrowheads="1"/>
          </p:cNvPicPr>
          <p:nvPr userDrawn="1"/>
        </p:nvPicPr>
        <p:blipFill rotWithShape="1">
          <a:blip r:embed="rId5" cstate="screen">
            <a:extLst>
              <a:ext uri="{28A0092B-C50C-407E-A947-70E740481C1C}">
                <a14:useLocalDpi xmlns:a14="http://schemas.microsoft.com/office/drawing/2010/main"/>
              </a:ext>
            </a:extLst>
          </a:blip>
          <a:stretch/>
        </p:blipFill>
        <p:spPr bwMode="black">
          <a:xfrm>
            <a:off x="516073" y="6418704"/>
            <a:ext cx="1274174" cy="213378"/>
          </a:xfrm>
          <a:prstGeom prst="rect">
            <a:avLst/>
          </a:prstGeom>
          <a:noFill/>
          <a:ln>
            <a:noFill/>
          </a:ln>
        </p:spPr>
      </p:pic>
      <p:sp>
        <p:nvSpPr>
          <p:cNvPr id="6" name="Title 1"/>
          <p:cNvSpPr>
            <a:spLocks noGrp="1"/>
          </p:cNvSpPr>
          <p:nvPr>
            <p:ph type="ctrTitle"/>
          </p:nvPr>
        </p:nvSpPr>
        <p:spPr>
          <a:xfrm>
            <a:off x="508001" y="1312701"/>
            <a:ext cx="10708217" cy="1184600"/>
          </a:xfrm>
        </p:spPr>
        <p:txBody>
          <a:bodyPr anchor="ctr" anchorCtr="0">
            <a:noAutofit/>
          </a:bodyPr>
          <a:lstStyle>
            <a:lvl1pPr>
              <a:lnSpc>
                <a:spcPct val="90000"/>
              </a:lnSpc>
              <a:defRPr sz="4000"/>
            </a:lvl1pPr>
          </a:lstStyle>
          <a:p>
            <a:r>
              <a:rPr lang="en-US" dirty="0"/>
              <a:t>Click to edit Master title style</a:t>
            </a:r>
          </a:p>
        </p:txBody>
      </p:sp>
      <p:sp>
        <p:nvSpPr>
          <p:cNvPr id="7" name="Subtitle 2"/>
          <p:cNvSpPr>
            <a:spLocks noGrp="1"/>
          </p:cNvSpPr>
          <p:nvPr>
            <p:ph type="subTitle" idx="1"/>
          </p:nvPr>
        </p:nvSpPr>
        <p:spPr>
          <a:xfrm>
            <a:off x="516075" y="3880146"/>
            <a:ext cx="5579925" cy="463255"/>
          </a:xfrm>
        </p:spPr>
        <p:txBody>
          <a:bodyPr tIns="0">
            <a:noAutofit/>
          </a:bodyPr>
          <a:lstStyle>
            <a:lvl1pPr marL="0" indent="0" algn="l">
              <a:lnSpc>
                <a:spcPct val="90000"/>
              </a:lnSpc>
              <a:spcBef>
                <a:spcPts val="0"/>
              </a:spcBef>
              <a:buNone/>
              <a:defRPr sz="2800">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799536398"/>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1_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a:off x="1" y="1153297"/>
            <a:ext cx="12192000" cy="1503406"/>
          </a:xfrm>
          <a:prstGeom prst="rect">
            <a:avLst/>
          </a:prstGeom>
          <a:gradFill flip="none" rotWithShape="1">
            <a:gsLst>
              <a:gs pos="0">
                <a:schemeClr val="tx2">
                  <a:alpha val="30000"/>
                </a:schemeClr>
              </a:gs>
              <a:gs pos="100000">
                <a:schemeClr val="tx2">
                  <a:alpha val="0"/>
                </a:schemeClr>
              </a:gs>
            </a:gsLst>
            <a:lin ang="0" scaled="1"/>
            <a:tileRect/>
          </a:gradFill>
          <a:ln>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1600" i="1" dirty="0">
              <a:gradFill>
                <a:gsLst>
                  <a:gs pos="0">
                    <a:srgbClr val="FFFFFF"/>
                  </a:gs>
                  <a:gs pos="86000">
                    <a:srgbClr val="FFFFFF"/>
                  </a:gs>
                </a:gsLst>
                <a:lin ang="5400000" scaled="0"/>
              </a:gradFill>
              <a:latin typeface="Segoe" pitchFamily="34" charset="0"/>
            </a:endParaRPr>
          </a:p>
        </p:txBody>
      </p:sp>
      <p:pic>
        <p:nvPicPr>
          <p:cNvPr id="4" name="Picture 2" descr="Microsoft logo and tagline"/>
          <p:cNvPicPr>
            <a:picLocks noChangeArrowheads="1"/>
          </p:cNvPicPr>
          <p:nvPr userDrawn="1"/>
        </p:nvPicPr>
        <p:blipFill rotWithShape="1">
          <a:blip r:embed="rId3" cstate="screen">
            <a:extLst>
              <a:ext uri="{28A0092B-C50C-407E-A947-70E740481C1C}">
                <a14:useLocalDpi xmlns:a14="http://schemas.microsoft.com/office/drawing/2010/main"/>
              </a:ext>
            </a:extLst>
          </a:blip>
          <a:stretch/>
        </p:blipFill>
        <p:spPr bwMode="black">
          <a:xfrm>
            <a:off x="516073" y="6418704"/>
            <a:ext cx="1274174" cy="213378"/>
          </a:xfrm>
          <a:prstGeom prst="rect">
            <a:avLst/>
          </a:prstGeom>
          <a:noFill/>
          <a:ln>
            <a:noFill/>
          </a:ln>
        </p:spPr>
      </p:pic>
      <p:sp>
        <p:nvSpPr>
          <p:cNvPr id="6" name="Title 1"/>
          <p:cNvSpPr>
            <a:spLocks noGrp="1"/>
          </p:cNvSpPr>
          <p:nvPr>
            <p:ph type="ctrTitle"/>
          </p:nvPr>
        </p:nvSpPr>
        <p:spPr>
          <a:xfrm>
            <a:off x="508001" y="1312701"/>
            <a:ext cx="10708217" cy="1184600"/>
          </a:xfrm>
        </p:spPr>
        <p:txBody>
          <a:bodyPr anchor="ctr" anchorCtr="0">
            <a:noAutofit/>
          </a:bodyPr>
          <a:lstStyle>
            <a:lvl1pPr>
              <a:lnSpc>
                <a:spcPct val="90000"/>
              </a:lnSpc>
              <a:defRPr sz="4000"/>
            </a:lvl1pPr>
          </a:lstStyle>
          <a:p>
            <a:r>
              <a:rPr lang="en-US"/>
              <a:t>Click to edit Master title style</a:t>
            </a:r>
            <a:endParaRPr lang="en-US" dirty="0"/>
          </a:p>
        </p:txBody>
      </p:sp>
      <p:sp>
        <p:nvSpPr>
          <p:cNvPr id="7" name="Subtitle 2"/>
          <p:cNvSpPr>
            <a:spLocks noGrp="1"/>
          </p:cNvSpPr>
          <p:nvPr>
            <p:ph type="subTitle" idx="1"/>
          </p:nvPr>
        </p:nvSpPr>
        <p:spPr>
          <a:xfrm>
            <a:off x="516075" y="3880146"/>
            <a:ext cx="5579925" cy="463255"/>
          </a:xfrm>
        </p:spPr>
        <p:txBody>
          <a:bodyPr tIns="0">
            <a:noAutofit/>
          </a:bodyPr>
          <a:lstStyle>
            <a:lvl1pPr marL="0" indent="0" algn="l">
              <a:lnSpc>
                <a:spcPct val="90000"/>
              </a:lnSpc>
              <a:spcBef>
                <a:spcPts val="0"/>
              </a:spcBef>
              <a:buNone/>
              <a:defRPr sz="2800">
                <a:solidFill>
                  <a:schemeClr val="tx1"/>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66573563"/>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152525"/>
            <a:ext cx="11151917" cy="2000548"/>
          </a:xfrm>
        </p:spPr>
        <p:txBody>
          <a:bodyPr/>
          <a:lstStyle>
            <a:lvl1pPr marL="460375" indent="-460375">
              <a:buClr>
                <a:srgbClr val="FFFFFF"/>
              </a:buClr>
              <a:buSzPct val="70000"/>
              <a:buFontTx/>
              <a:buBlip>
                <a:blip r:embed="rId2"/>
              </a:buBlip>
              <a:defRPr>
                <a:solidFill>
                  <a:schemeClr val="tx1"/>
                </a:solidFill>
              </a:defRPr>
            </a:lvl1pPr>
            <a:lvl2pPr marL="855663" indent="-395288">
              <a:buClr>
                <a:srgbClr val="FFFFFF"/>
              </a:buClr>
              <a:buSzPct val="100000"/>
              <a:buFont typeface="Segoe UI" pitchFamily="34" charset="0"/>
              <a:buChar char="–"/>
              <a:defRPr>
                <a:solidFill>
                  <a:schemeClr val="tx1"/>
                </a:solidFill>
              </a:defRPr>
            </a:lvl2pPr>
            <a:lvl3pPr marL="1258888" indent="-403225">
              <a:buClr>
                <a:srgbClr val="FFFFFF"/>
              </a:buClr>
              <a:buSzPct val="70000"/>
              <a:buFontTx/>
              <a:buBlip>
                <a:blip r:embed="rId2"/>
              </a:buBlip>
              <a:defRPr>
                <a:solidFill>
                  <a:schemeClr val="tx1"/>
                </a:solidFill>
              </a:defRPr>
            </a:lvl3pPr>
            <a:lvl4pPr marL="1604963" indent="-346075">
              <a:buClr>
                <a:srgbClr val="FFFFFF"/>
              </a:buClr>
              <a:buSzPct val="70000"/>
              <a:buFontTx/>
              <a:buBlip>
                <a:blip r:embed="rId2"/>
              </a:buBlip>
              <a:defRPr>
                <a:solidFill>
                  <a:schemeClr val="tx1"/>
                </a:solidFill>
              </a:defRPr>
            </a:lvl4pPr>
            <a:lvl5pPr marL="1941513" indent="-336550">
              <a:buClr>
                <a:srgbClr val="FFFFFF"/>
              </a:buClr>
              <a:buSzPct val="70000"/>
              <a:buFontTx/>
              <a:buBlip>
                <a:blip r:embed="rId2"/>
              </a:buBlip>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3921045849"/>
      </p:ext>
    </p:extLst>
  </p:cSld>
  <p:clrMapOvr>
    <a:masterClrMapping/>
  </p:clrMapOvr>
  <p:transition>
    <p:fade/>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bwMode="white">
          <a:xfrm>
            <a:off x="519248" y="1152144"/>
            <a:ext cx="11151917" cy="2000548"/>
          </a:xfrm>
        </p:spPr>
        <p:txBody>
          <a:bodyPr/>
          <a:lstStyle>
            <a:lvl1pPr marL="460375" indent="-460375">
              <a:buClr>
                <a:srgbClr val="FFFFFF"/>
              </a:buClr>
              <a:buSzPct val="70000"/>
              <a:buFontTx/>
              <a:buBlip>
                <a:blip r:embed="rId2"/>
              </a:buBlip>
              <a:defRPr>
                <a:solidFill>
                  <a:schemeClr val="tx1"/>
                </a:solidFill>
              </a:defRPr>
            </a:lvl1pPr>
            <a:lvl2pPr marL="855663" indent="-395288">
              <a:buClr>
                <a:srgbClr val="FFFFFF"/>
              </a:buClr>
              <a:buSzPct val="100000"/>
              <a:buFont typeface="Segoe UI" pitchFamily="34" charset="0"/>
              <a:buChar char="–"/>
              <a:defRPr>
                <a:solidFill>
                  <a:schemeClr val="tx1"/>
                </a:solidFill>
              </a:defRPr>
            </a:lvl2pPr>
            <a:lvl3pPr marL="1258888" indent="-403225">
              <a:buClr>
                <a:srgbClr val="FFFFFF"/>
              </a:buClr>
              <a:buSzPct val="70000"/>
              <a:buFontTx/>
              <a:buBlip>
                <a:blip r:embed="rId2"/>
              </a:buBlip>
              <a:defRPr>
                <a:solidFill>
                  <a:schemeClr val="tx1"/>
                </a:solidFill>
              </a:defRPr>
            </a:lvl3pPr>
            <a:lvl4pPr marL="1604963" indent="-346075">
              <a:buClr>
                <a:srgbClr val="FFFFFF"/>
              </a:buClr>
              <a:buSzPct val="70000"/>
              <a:buFontTx/>
              <a:buBlip>
                <a:blip r:embed="rId2"/>
              </a:buBlip>
              <a:defRPr>
                <a:solidFill>
                  <a:schemeClr val="tx1"/>
                </a:solidFill>
              </a:defRPr>
            </a:lvl4pPr>
            <a:lvl5pPr marL="1941513" indent="-336550">
              <a:buClr>
                <a:srgbClr val="FFFFFF"/>
              </a:buClr>
              <a:buSzPct val="70000"/>
              <a:buFontTx/>
              <a:buBlip>
                <a:blip r:embed="rId2"/>
              </a:buBlip>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p:nvPr>
        </p:nvSpPr>
        <p:spPr>
          <a:xfrm>
            <a:off x="2" y="6238878"/>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solidFill>
                  <a:schemeClr val="bg1"/>
                </a:solidFill>
                <a:effectLst/>
                <a:latin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142881722"/>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Section divider with color bg">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3536">
                <a:latin typeface="Segoe UI Light" pitchFamily="34" charset="0"/>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tx1"/>
                </a:solidFill>
              </a:defRPr>
            </a:lvl1pPr>
          </a:lstStyle>
          <a:p>
            <a:endParaRPr lang="en-US">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74A398B2-5A34-1A4A-811E-F4027282568C}"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0357387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27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519248" y="1411554"/>
            <a:ext cx="54878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0" y="2133600"/>
            <a:ext cx="54864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11554"/>
            <a:ext cx="54878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133602"/>
            <a:ext cx="5487829" cy="1578619"/>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7810952"/>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58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1" name="Rectangle 20"/>
          <p:cNvSpPr/>
          <p:nvPr userDrawn="1"/>
        </p:nvSpPr>
        <p:spPr>
          <a:xfrm>
            <a:off x="7" y="6478599"/>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0" tIns="38085" rIns="76170" bIns="38085" rtlCol="0" anchor="ctr"/>
          <a:lstStyle/>
          <a:p>
            <a:pPr algn="ctr" defTabSz="1087984"/>
            <a:endParaRPr lang="en-US" sz="2200">
              <a:solidFill>
                <a:prstClr val="white"/>
              </a:solidFill>
            </a:endParaRPr>
          </a:p>
        </p:txBody>
      </p:sp>
      <p:sp>
        <p:nvSpPr>
          <p:cNvPr id="2" name="Title 1"/>
          <p:cNvSpPr>
            <a:spLocks noGrp="1"/>
          </p:cNvSpPr>
          <p:nvPr>
            <p:ph type="title"/>
          </p:nvPr>
        </p:nvSpPr>
        <p:spPr>
          <a:xfrm>
            <a:off x="0" y="192024"/>
            <a:ext cx="12192000" cy="646042"/>
          </a:xfrm>
        </p:spPr>
        <p:txBody>
          <a:bodyPr>
            <a:noAutofit/>
          </a:bodyPr>
          <a:lstStyle>
            <a:lvl1pPr>
              <a:defRPr/>
            </a:lvl1pPr>
          </a:lstStyle>
          <a:p>
            <a:endParaRPr lang="en-US" dirty="0"/>
          </a:p>
        </p:txBody>
      </p:sp>
      <p:sp>
        <p:nvSpPr>
          <p:cNvPr id="6" name="Text Placeholder 5"/>
          <p:cNvSpPr>
            <a:spLocks noGrp="1"/>
          </p:cNvSpPr>
          <p:nvPr>
            <p:ph type="body" sz="quarter" idx="13" hasCustomPrompt="1"/>
          </p:nvPr>
        </p:nvSpPr>
        <p:spPr>
          <a:xfrm>
            <a:off x="0" y="850392"/>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643" indent="0">
              <a:buNone/>
              <a:defRPr/>
            </a:lvl2pPr>
            <a:lvl3pPr marL="588411" indent="0">
              <a:buNone/>
              <a:defRPr/>
            </a:lvl3pPr>
            <a:lvl4pPr marL="870053" indent="0">
              <a:buNone/>
              <a:defRPr/>
            </a:lvl4pPr>
            <a:lvl5pPr marL="1105417" indent="0">
              <a:buNone/>
              <a:defRPr/>
            </a:lvl5pPr>
          </a:lstStyle>
          <a:p>
            <a:pPr lvl="0"/>
            <a:r>
              <a:rPr lang="en-US" dirty="0"/>
              <a:t>Click to add subtitle</a:t>
            </a:r>
          </a:p>
        </p:txBody>
      </p:sp>
      <p:sp>
        <p:nvSpPr>
          <p:cNvPr id="9" name="Footer Placeholder 2"/>
          <p:cNvSpPr txBox="1">
            <a:spLocks/>
          </p:cNvSpPr>
          <p:nvPr userDrawn="1"/>
        </p:nvSpPr>
        <p:spPr>
          <a:xfrm>
            <a:off x="3" y="6478599"/>
            <a:ext cx="2286000" cy="379413"/>
          </a:xfrm>
          <a:prstGeom prst="rect">
            <a:avLst/>
          </a:prstGeom>
        </p:spPr>
        <p:txBody>
          <a:bodyPr lIns="380851" tIns="38085" rIns="76170" bIns="38085"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dirty="0">
                <a:solidFill>
                  <a:srgbClr val="505050"/>
                </a:solidFill>
                <a:ea typeface="Segoe UI" pitchFamily="34" charset="0"/>
                <a:cs typeface="Segoe UI" pitchFamily="34" charset="0"/>
              </a:rPr>
              <a:t>EPG | MICROSOFT CONFIDENTIAL</a:t>
            </a:r>
          </a:p>
        </p:txBody>
      </p:sp>
      <p:sp>
        <p:nvSpPr>
          <p:cNvPr id="16" name="Text Placeholder 15"/>
          <p:cNvSpPr>
            <a:spLocks noGrp="1"/>
          </p:cNvSpPr>
          <p:nvPr>
            <p:ph type="body" sz="quarter" idx="14"/>
          </p:nvPr>
        </p:nvSpPr>
        <p:spPr>
          <a:xfrm>
            <a:off x="404813" y="1330325"/>
            <a:ext cx="11365992" cy="491807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3048000" y="6477885"/>
            <a:ext cx="8382000" cy="380127"/>
          </a:xfrm>
          <a:prstGeom prst="rect">
            <a:avLst/>
          </a:prstGeom>
        </p:spPr>
        <p:txBody>
          <a:bodyPr/>
          <a:lstStyle/>
          <a:p>
            <a:endParaRPr lang="en-US" dirty="0">
              <a:solidFill>
                <a:srgbClr val="505050"/>
              </a:solidFill>
            </a:endParaRPr>
          </a:p>
        </p:txBody>
      </p:sp>
    </p:spTree>
    <p:extLst>
      <p:ext uri="{BB962C8B-B14F-4D97-AF65-F5344CB8AC3E}">
        <p14:creationId xmlns:p14="http://schemas.microsoft.com/office/powerpoint/2010/main" val="322361670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12" name="think-cell Slide" r:id="rId10" imgW="270" imgH="270" progId="TCLayout.ActiveDocument.1">
                  <p:embed/>
                </p:oleObj>
              </mc:Choice>
              <mc:Fallback>
                <p:oleObj name="think-cell Slide" r:id="rId10" imgW="270" imgH="270" progId="TCLayout.ActiveDocument.1">
                  <p:embed/>
                  <p:pic>
                    <p:nvPicPr>
                      <p:cNvPr id="3" name="Object 2" hidden="1"/>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custDataLst>
              <p:tags r:id="rId3"/>
            </p:custDataLst>
          </p:nvPr>
        </p:nvSpPr>
        <p:spPr>
          <a:xfrm>
            <a:off x="7" y="6478599"/>
            <a:ext cx="12191999" cy="379413"/>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0" tIns="38085" rIns="76170" bIns="38085" rtlCol="0" anchor="ctr"/>
          <a:lstStyle/>
          <a:p>
            <a:pPr algn="ctr" defTabSz="1087984"/>
            <a:endParaRPr lang="en-US" sz="2200">
              <a:solidFill>
                <a:prstClr val="white"/>
              </a:solidFill>
            </a:endParaRPr>
          </a:p>
        </p:txBody>
      </p:sp>
      <p:sp>
        <p:nvSpPr>
          <p:cNvPr id="2" name="Title 1"/>
          <p:cNvSpPr>
            <a:spLocks noGrp="1"/>
          </p:cNvSpPr>
          <p:nvPr>
            <p:ph type="title"/>
            <p:custDataLst>
              <p:tags r:id="rId4"/>
            </p:custDataLst>
          </p:nvPr>
        </p:nvSpPr>
        <p:spPr>
          <a:xfrm>
            <a:off x="0" y="192024"/>
            <a:ext cx="12192000" cy="646042"/>
          </a:xfrm>
        </p:spPr>
        <p:txBody>
          <a:bodyPr>
            <a:noAutofit/>
          </a:bodyPr>
          <a:lstStyle>
            <a:lvl1pPr>
              <a:defRPr/>
            </a:lvl1pPr>
          </a:lstStyle>
          <a:p>
            <a:endParaRPr lang="en-US" dirty="0"/>
          </a:p>
        </p:txBody>
      </p:sp>
      <p:sp>
        <p:nvSpPr>
          <p:cNvPr id="4" name="Footer Placeholder 3"/>
          <p:cNvSpPr>
            <a:spLocks noGrp="1"/>
          </p:cNvSpPr>
          <p:nvPr>
            <p:ph type="ftr" sz="quarter" idx="11"/>
            <p:custDataLst>
              <p:tags r:id="rId5"/>
            </p:custDataLst>
          </p:nvPr>
        </p:nvSpPr>
        <p:spPr>
          <a:xfrm>
            <a:off x="3048000" y="6477885"/>
            <a:ext cx="8382000" cy="380127"/>
          </a:xfrm>
          <a:prstGeom prst="rect">
            <a:avLst/>
          </a:prstGeom>
        </p:spPr>
        <p:txBody>
          <a:bodyPr/>
          <a:lstStyle/>
          <a:p>
            <a:r>
              <a:rPr lang="en-US">
                <a:solidFill>
                  <a:srgbClr val="505050"/>
                </a:solidFill>
              </a:rPr>
              <a:t>Microsoft and HP Confidential</a:t>
            </a:r>
            <a:endParaRPr lang="en-US" dirty="0">
              <a:solidFill>
                <a:srgbClr val="505050"/>
              </a:solidFill>
            </a:endParaRPr>
          </a:p>
        </p:txBody>
      </p:sp>
      <p:sp>
        <p:nvSpPr>
          <p:cNvPr id="5" name="Slide Number Placeholder 4"/>
          <p:cNvSpPr>
            <a:spLocks noGrp="1"/>
          </p:cNvSpPr>
          <p:nvPr>
            <p:ph type="sldNum" sz="quarter" idx="12"/>
            <p:custDataLst>
              <p:tags r:id="rId6"/>
            </p:custDataLst>
          </p:nvPr>
        </p:nvSpPr>
        <p:spPr>
          <a:xfrm>
            <a:off x="11430007" y="6478599"/>
            <a:ext cx="761999"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custDataLst>
              <p:tags r:id="rId7"/>
            </p:custDataLst>
          </p:nvPr>
        </p:nvSpPr>
        <p:spPr>
          <a:xfrm>
            <a:off x="0" y="832104"/>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643" indent="0">
              <a:buNone/>
              <a:defRPr/>
            </a:lvl2pPr>
            <a:lvl3pPr marL="588411" indent="0">
              <a:buNone/>
              <a:defRPr/>
            </a:lvl3pPr>
            <a:lvl4pPr marL="870053" indent="0">
              <a:buNone/>
              <a:defRPr/>
            </a:lvl4pPr>
            <a:lvl5pPr marL="1105417" indent="0">
              <a:buNone/>
              <a:defRPr/>
            </a:lvl5pPr>
          </a:lstStyle>
          <a:p>
            <a:pPr lvl="0"/>
            <a:r>
              <a:rPr lang="en-US" dirty="0"/>
              <a:t>Click to add subtitle</a:t>
            </a:r>
          </a:p>
        </p:txBody>
      </p:sp>
      <p:sp>
        <p:nvSpPr>
          <p:cNvPr id="9" name="Footer Placeholder 2"/>
          <p:cNvSpPr txBox="1">
            <a:spLocks/>
          </p:cNvSpPr>
          <p:nvPr userDrawn="1">
            <p:custDataLst>
              <p:tags r:id="rId8"/>
            </p:custDataLst>
          </p:nvPr>
        </p:nvSpPr>
        <p:spPr>
          <a:xfrm>
            <a:off x="3" y="6478599"/>
            <a:ext cx="2286000" cy="379413"/>
          </a:xfrm>
          <a:prstGeom prst="rect">
            <a:avLst/>
          </a:prstGeom>
        </p:spPr>
        <p:txBody>
          <a:bodyPr lIns="380851" tIns="38085" rIns="76170" bIns="38085"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00" dirty="0">
                <a:solidFill>
                  <a:srgbClr val="505050"/>
                </a:solidFill>
                <a:ea typeface="Segoe UI" pitchFamily="34" charset="0"/>
                <a:cs typeface="Segoe UI" pitchFamily="34" charset="0"/>
              </a:rPr>
              <a:t>EPG | MICROSOFT CONFIDENTIAL</a:t>
            </a:r>
          </a:p>
        </p:txBody>
      </p:sp>
    </p:spTree>
    <p:extLst>
      <p:ext uri="{BB962C8B-B14F-4D97-AF65-F5344CB8AC3E}">
        <p14:creationId xmlns:p14="http://schemas.microsoft.com/office/powerpoint/2010/main" val="113188964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093372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7"/>
            <a:ext cx="11655840" cy="2018835"/>
          </a:xfrm>
        </p:spPr>
        <p:txBody>
          <a:bodyPr/>
          <a:lstStyle>
            <a:lvl1pPr marL="0" indent="0">
              <a:buNone/>
              <a:defRPr>
                <a:gradFill>
                  <a:gsLst>
                    <a:gs pos="2920">
                      <a:schemeClr val="tx2"/>
                    </a:gs>
                    <a:gs pos="39000">
                      <a:schemeClr val="tx2"/>
                    </a:gs>
                  </a:gsLst>
                  <a:lin ang="5400000" scaled="0"/>
                </a:gradFill>
              </a:defRPr>
            </a:lvl1pPr>
            <a:lvl2pPr marL="28006" indent="0">
              <a:buNone/>
              <a:defRPr sz="1960"/>
            </a:lvl2pPr>
            <a:lvl3pPr marL="219384" indent="0">
              <a:buNone/>
              <a:defRPr sz="1960"/>
            </a:lvl3pPr>
            <a:lvl4pPr marL="466773" indent="0">
              <a:buNone/>
              <a:defRPr sz="1764"/>
            </a:lvl4pPr>
            <a:lvl5pPr marL="72505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075907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77168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882548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489143"/>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811387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094689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555508"/>
          </a:xfrm>
        </p:spPr>
        <p:txBody>
          <a:bodyPr wrap="square">
            <a:spAutoFit/>
          </a:bodyPr>
          <a:lstStyle>
            <a:lvl1pPr marL="281620" indent="-281620">
              <a:spcBef>
                <a:spcPts val="1200"/>
              </a:spcBef>
              <a:buClr>
                <a:schemeClr val="tx1"/>
              </a:buClr>
              <a:buFont typeface="Wingdings" panose="05000000000000000000" pitchFamily="2" charset="2"/>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75294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defTabSz="1088105"/>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defTabSz="1088105"/>
            <a:fld id="{6A4C1A4A-E5E6-4CC1-B72C-A20A4EB3E2D2}" type="slidenum">
              <a:rPr lang="en-US" smtClean="0">
                <a:solidFill>
                  <a:srgbClr val="505050"/>
                </a:solidFill>
              </a:rPr>
              <a:pPr defTabSz="1088105"/>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318652082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2552967"/>
          </a:xfrm>
        </p:spPr>
        <p:txBody>
          <a:bodyPr wrap="square">
            <a:spAutoFit/>
          </a:bodyPr>
          <a:lstStyle>
            <a:lvl1pPr marL="281620" indent="-281620">
              <a:spcBef>
                <a:spcPts val="1200"/>
              </a:spcBef>
              <a:buClr>
                <a:schemeClr val="tx2"/>
              </a:buClr>
              <a:buFont typeface="Wingdings" panose="05000000000000000000" pitchFamily="2" charset="2"/>
              <a:buChar char="§"/>
              <a:defRPr sz="3528">
                <a:gradFill>
                  <a:gsLst>
                    <a:gs pos="5109">
                      <a:schemeClr val="tx2"/>
                    </a:gs>
                    <a:gs pos="100000">
                      <a:schemeClr val="tx2"/>
                    </a:gs>
                  </a:gsLst>
                  <a:lin ang="5400000" scaled="0"/>
                </a:gra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6456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6557895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2" y="1187622"/>
            <a:ext cx="11655840" cy="899665"/>
          </a:xfrm>
        </p:spPr>
        <p:txBody>
          <a:bodyPr/>
          <a:lstStyle>
            <a:lvl1pPr>
              <a:defRPr sz="7057" baseline="0"/>
            </a:lvl1pPr>
          </a:lstStyle>
          <a:p>
            <a:r>
              <a:rPr lang="en-US"/>
              <a:t>Click to edit Master title style</a:t>
            </a:r>
            <a:endParaRPr lang="en-US" dirty="0"/>
          </a:p>
        </p:txBody>
      </p:sp>
    </p:spTree>
    <p:extLst>
      <p:ext uri="{BB962C8B-B14F-4D97-AF65-F5344CB8AC3E}">
        <p14:creationId xmlns:p14="http://schemas.microsoft.com/office/powerpoint/2010/main" val="338660909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48341360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8" cy="1793104"/>
          </a:xfrm>
        </p:spPr>
        <p:txBody>
          <a:bodyPr/>
          <a:lstStyle>
            <a:lvl1pPr>
              <a:defRPr sz="5881" baseline="0"/>
            </a:lvl1pPr>
          </a:lstStyle>
          <a:p>
            <a:r>
              <a:rPr lang="en-US"/>
              <a:t>Click to edit Master title style</a:t>
            </a:r>
            <a:endParaRPr lang="en-US" dirty="0"/>
          </a:p>
        </p:txBody>
      </p:sp>
    </p:spTree>
    <p:extLst>
      <p:ext uri="{BB962C8B-B14F-4D97-AF65-F5344CB8AC3E}">
        <p14:creationId xmlns:p14="http://schemas.microsoft.com/office/powerpoint/2010/main" val="93930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0"/>
            <a:ext cx="9860672"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9441647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2084174"/>
            <a:ext cx="9860672" cy="899665"/>
          </a:xfrm>
        </p:spPr>
        <p:txBody>
          <a:bodyPr/>
          <a:lstStyle>
            <a:lvl1pPr marL="276952" indent="-276952">
              <a:tabLst>
                <a:tab pos="276952"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3966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p:txBody>
      </p:sp>
      <p:sp>
        <p:nvSpPr>
          <p:cNvPr id="4" name="Title 1"/>
          <p:cNvSpPr>
            <a:spLocks noGrp="1"/>
          </p:cNvSpPr>
          <p:nvPr>
            <p:ph type="title"/>
          </p:nvPr>
        </p:nvSpPr>
        <p:spPr>
          <a:xfrm>
            <a:off x="277022" y="1187622"/>
            <a:ext cx="11655840" cy="899665"/>
          </a:xfrm>
        </p:spPr>
        <p:txBody>
          <a:bodyPr/>
          <a:lstStyle>
            <a:lvl1pPr>
              <a:defRPr sz="705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143035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1465700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5"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1" y="1"/>
            <a:ext cx="6094444" cy="6852151"/>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394078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pPr defTabSz="1088105"/>
            <a:endParaRPr lang="en-US" dirty="0">
              <a:solidFill>
                <a:srgbClr val="505050"/>
              </a:solidFill>
            </a:endParaRPr>
          </a:p>
        </p:txBody>
      </p:sp>
      <p:sp>
        <p:nvSpPr>
          <p:cNvPr id="10" name="Slide Number Placeholder 9"/>
          <p:cNvSpPr>
            <a:spLocks noGrp="1"/>
          </p:cNvSpPr>
          <p:nvPr>
            <p:ph type="sldNum" sz="quarter" idx="17"/>
          </p:nvPr>
        </p:nvSpPr>
        <p:spPr/>
        <p:txBody>
          <a:body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171763148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60010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688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802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760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90682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accent1">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9860610" cy="1793104"/>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3489" y="3877279"/>
            <a:ext cx="2689273" cy="2689655"/>
          </a:xfrm>
          <a:prstGeom prst="rect">
            <a:avLst/>
          </a:prstGeom>
        </p:spPr>
      </p:pic>
    </p:spTree>
    <p:extLst>
      <p:ext uri="{BB962C8B-B14F-4D97-AF65-F5344CB8AC3E}">
        <p14:creationId xmlns:p14="http://schemas.microsoft.com/office/powerpoint/2010/main" val="76322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847126"/>
          </a:xfrm>
        </p:spPr>
        <p:txBody>
          <a:bodyPr/>
          <a:lstStyle>
            <a:lvl1pPr marL="460192" marR="0" indent="-460192" algn="l" defTabSz="914001" rtl="0" eaLnBrk="1" fontAlgn="auto" latinLnBrk="0" hangingPunct="1">
              <a:lnSpc>
                <a:spcPct val="90000"/>
              </a:lnSpc>
              <a:spcBef>
                <a:spcPct val="20000"/>
              </a:spcBef>
              <a:spcAft>
                <a:spcPts val="0"/>
              </a:spcAft>
              <a:buClrTx/>
              <a:buSzPct val="100000"/>
              <a:buFontTx/>
              <a:buBlip>
                <a:blip r:embed="rId2"/>
              </a:buBlip>
              <a:tabLst/>
              <a:defRPr/>
            </a:lvl1pPr>
            <a:lvl2pPr marL="855324" marR="0" indent="-395131" algn="l" defTabSz="914001" rtl="0" eaLnBrk="1" fontAlgn="auto" latinLnBrk="0" hangingPunct="1">
              <a:lnSpc>
                <a:spcPct val="90000"/>
              </a:lnSpc>
              <a:spcBef>
                <a:spcPct val="20000"/>
              </a:spcBef>
              <a:spcAft>
                <a:spcPts val="0"/>
              </a:spcAft>
              <a:buClrTx/>
              <a:buSzPct val="100000"/>
              <a:buFontTx/>
              <a:buBlip>
                <a:blip r:embed="rId2"/>
              </a:buBlip>
              <a:tabLst/>
              <a:defRPr/>
            </a:lvl2pPr>
            <a:lvl3pPr marL="1258390" marR="0" indent="-403065" algn="l" defTabSz="914001" rtl="0" eaLnBrk="1" fontAlgn="auto" latinLnBrk="0" hangingPunct="1">
              <a:lnSpc>
                <a:spcPct val="90000"/>
              </a:lnSpc>
              <a:spcBef>
                <a:spcPct val="20000"/>
              </a:spcBef>
              <a:spcAft>
                <a:spcPts val="0"/>
              </a:spcAft>
              <a:buClrTx/>
              <a:buSzPct val="100000"/>
              <a:buFontTx/>
              <a:buBlip>
                <a:blip r:embed="rId2"/>
              </a:buBlip>
              <a:tabLst/>
              <a:defRPr/>
            </a:lvl3pPr>
            <a:lvl4pPr marL="1604328" marR="0" indent="-345938" algn="l" defTabSz="914001" rtl="0" eaLnBrk="1" fontAlgn="auto" latinLnBrk="0" hangingPunct="1">
              <a:lnSpc>
                <a:spcPct val="90000"/>
              </a:lnSpc>
              <a:spcBef>
                <a:spcPct val="20000"/>
              </a:spcBef>
              <a:spcAft>
                <a:spcPts val="0"/>
              </a:spcAft>
              <a:buClrTx/>
              <a:buSzPct val="100000"/>
              <a:buFontTx/>
              <a:buBlip>
                <a:blip r:embed="rId2"/>
              </a:buBlip>
              <a:tabLst/>
              <a:defRPr/>
            </a:lvl4pPr>
            <a:lvl5pPr marL="1940744" marR="0" indent="-336416" algn="l" defTabSz="914001" rtl="0" eaLnBrk="1" fontAlgn="auto" latinLnBrk="0" hangingPunct="1">
              <a:lnSpc>
                <a:spcPct val="90000"/>
              </a:lnSpc>
              <a:spcBef>
                <a:spcPct val="20000"/>
              </a:spcBef>
              <a:spcAft>
                <a:spcPts val="0"/>
              </a:spcAft>
              <a:buClrTx/>
              <a:buSzPct val="100000"/>
              <a:buFontTx/>
              <a:buBlip>
                <a:blip r:embed="rId2"/>
              </a:buBlip>
              <a:tabLst/>
              <a:defRPr/>
            </a:lvl5pPr>
          </a:lstStyle>
          <a:p>
            <a:pPr marL="460192" marR="0" lvl="0" indent="-460192" algn="l" defTabSz="914001"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Click to edit Master text styles</a:t>
            </a:r>
          </a:p>
          <a:p>
            <a:pPr marL="460192" marR="0" lvl="1" indent="-460192" algn="l" defTabSz="914001"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Second level</a:t>
            </a:r>
          </a:p>
          <a:p>
            <a:pPr marL="460192" marR="0" lvl="2" indent="-460192" algn="l" defTabSz="914001"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Third level</a:t>
            </a:r>
          </a:p>
          <a:p>
            <a:pPr marL="460192" marR="0" lvl="3" indent="-460192" algn="l" defTabSz="914001"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Fourth level</a:t>
            </a:r>
          </a:p>
          <a:p>
            <a:pPr marL="460192" marR="0" lvl="4" indent="-460192" algn="l" defTabSz="914001" rtl="0" eaLnBrk="1" fontAlgn="auto" latinLnBrk="0" hangingPunct="1">
              <a:lnSpc>
                <a:spcPct val="90000"/>
              </a:lnSpc>
              <a:spcBef>
                <a:spcPct val="20000"/>
              </a:spcBef>
              <a:spcAft>
                <a:spcPts val="0"/>
              </a:spcAft>
              <a:buClrTx/>
              <a:buSzPct val="100000"/>
              <a:buFontTx/>
              <a:buBlip>
                <a:blip r:embed="rId2"/>
              </a:buBlip>
              <a:tabLst/>
              <a:defRPr/>
            </a:pPr>
            <a:r>
              <a:rPr kumimoji="0" lang="en-US" sz="3199" b="0" i="0" u="none" strike="noStrike" kern="1200" cap="none" spc="0" normalizeH="0" baseline="0" noProof="0">
                <a:ln>
                  <a:noFill/>
                </a:ln>
                <a:gradFill>
                  <a:gsLst>
                    <a:gs pos="0">
                      <a:srgbClr val="FFFFFF"/>
                    </a:gs>
                    <a:gs pos="86000">
                      <a:srgbClr val="FFFFFF"/>
                    </a:gs>
                  </a:gsLst>
                  <a:lin ang="5400000" scaled="0"/>
                </a:gradFill>
                <a:effectLst/>
                <a:uLnTx/>
                <a:uFillTx/>
                <a:latin typeface="+mn-lt"/>
                <a:ea typeface="+mn-ea"/>
                <a:cs typeface="+mn-cs"/>
              </a:rPr>
              <a:t>Fifth level</a:t>
            </a:r>
            <a:endParaRPr kumimoji="0" lang="en-US" sz="1999" b="0" i="0" u="none" strike="noStrike" kern="1200" cap="none" spc="0" normalizeH="0" baseline="0" noProof="0" dirty="0">
              <a:ln>
                <a:noFill/>
              </a:ln>
              <a:gradFill>
                <a:gsLst>
                  <a:gs pos="0">
                    <a:srgbClr val="FFFFFF"/>
                  </a:gs>
                  <a:gs pos="86000">
                    <a:srgbClr val="FFFFFF"/>
                  </a:gs>
                </a:gsLst>
                <a:lin ang="5400000" scaled="0"/>
              </a:gradFill>
              <a:effectLst/>
              <a:uLnTx/>
              <a:uFillTx/>
              <a:latin typeface="+mn-lt"/>
              <a:ea typeface="+mn-ea"/>
              <a:cs typeface="+mn-cs"/>
            </a:endParaRPr>
          </a:p>
        </p:txBody>
      </p:sp>
    </p:spTree>
    <p:extLst>
      <p:ext uri="{BB962C8B-B14F-4D97-AF65-F5344CB8AC3E}">
        <p14:creationId xmlns:p14="http://schemas.microsoft.com/office/powerpoint/2010/main" val="11049700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1">
    <p:bg>
      <p:bgPr>
        <a:solidFill>
          <a:schemeClr val="accent3">
            <a:lumMod val="75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9860610" cy="1793104"/>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233489" y="3877279"/>
            <a:ext cx="2689273" cy="2689655"/>
          </a:xfrm>
          <a:prstGeom prst="rect">
            <a:avLst/>
          </a:prstGeom>
        </p:spPr>
      </p:pic>
    </p:spTree>
    <p:extLst>
      <p:ext uri="{BB962C8B-B14F-4D97-AF65-F5344CB8AC3E}">
        <p14:creationId xmlns:p14="http://schemas.microsoft.com/office/powerpoint/2010/main" val="1489449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2427950" y="1477775"/>
            <a:ext cx="8791454" cy="997196"/>
          </a:xfrm>
        </p:spPr>
        <p:txBody>
          <a:bodyPr anchor="ctr" anchorCtr="0"/>
          <a:lstStyle>
            <a:lvl1pPr>
              <a:defRPr sz="7197"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bwMode="white">
          <a:xfrm>
            <a:off x="2427950" y="4340225"/>
            <a:ext cx="8791454" cy="498598"/>
          </a:xfr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2944685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7_Title Slide Solid">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r="-41"/>
          <a:stretch/>
        </p:blipFill>
        <p:spPr>
          <a:xfrm>
            <a:off x="2" y="-1"/>
            <a:ext cx="12196899" cy="6858001"/>
          </a:xfrm>
          <a:prstGeom prst="rect">
            <a:avLst/>
          </a:prstGeom>
        </p:spPr>
      </p:pic>
      <p:pic>
        <p:nvPicPr>
          <p:cNvPr id="15" name="Picture 14" descr="CloudOS original.pn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8115192" y="1890804"/>
            <a:ext cx="2228604" cy="2290483"/>
          </a:xfrm>
          <a:prstGeom prst="rect">
            <a:avLst/>
          </a:prstGeom>
        </p:spPr>
      </p:pic>
      <p:sp>
        <p:nvSpPr>
          <p:cNvPr id="12" name="Rectangle 11"/>
          <p:cNvSpPr/>
          <p:nvPr userDrawn="1"/>
        </p:nvSpPr>
        <p:spPr>
          <a:xfrm>
            <a:off x="-1" y="-35532"/>
            <a:ext cx="7739445" cy="6893533"/>
          </a:xfrm>
          <a:prstGeom prst="rect">
            <a:avLst/>
          </a:prstGeom>
          <a:gradFill>
            <a:gsLst>
              <a:gs pos="16000">
                <a:srgbClr val="002244">
                  <a:alpha val="99000"/>
                </a:srgbClr>
              </a:gs>
              <a:gs pos="100000">
                <a:srgbClr val="02214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sp>
        <p:nvSpPr>
          <p:cNvPr id="17" name="Title 1"/>
          <p:cNvSpPr>
            <a:spLocks noGrp="1"/>
          </p:cNvSpPr>
          <p:nvPr userDrawn="1">
            <p:ph type="ctrTitle"/>
          </p:nvPr>
        </p:nvSpPr>
        <p:spPr>
          <a:xfrm>
            <a:off x="375953" y="1413021"/>
            <a:ext cx="5042713" cy="2488894"/>
          </a:xfrm>
        </p:spPr>
        <p:txBody>
          <a:bodyPr/>
          <a:lstStyle>
            <a:lvl1pPr>
              <a:defRPr sz="5097" baseline="0">
                <a:solidFill>
                  <a:schemeClr val="bg1"/>
                </a:solidFill>
              </a:defRPr>
            </a:lvl1pPr>
          </a:lstStyle>
          <a:p>
            <a:r>
              <a:rPr lang="en-US"/>
              <a:t>Click to edit Master title style</a:t>
            </a:r>
            <a:endParaRPr lang="en-US" dirty="0"/>
          </a:p>
        </p:txBody>
      </p:sp>
      <p:sp>
        <p:nvSpPr>
          <p:cNvPr id="19" name="Subtitle 2"/>
          <p:cNvSpPr>
            <a:spLocks noGrp="1"/>
          </p:cNvSpPr>
          <p:nvPr userDrawn="1">
            <p:ph type="subTitle" idx="1"/>
          </p:nvPr>
        </p:nvSpPr>
        <p:spPr>
          <a:xfrm>
            <a:off x="376014" y="4280534"/>
            <a:ext cx="7680958" cy="505267"/>
          </a:xfrm>
        </p:spPr>
        <p:txBody>
          <a:bodyPr anchor="ctr"/>
          <a:lstStyle>
            <a:lvl1pPr marL="0" indent="0" algn="l">
              <a:lnSpc>
                <a:spcPts val="2548"/>
              </a:lnSpc>
              <a:buNone/>
              <a:defRPr sz="1568">
                <a:solidFill>
                  <a:schemeClr val="bg1"/>
                </a:solidFill>
                <a:latin typeface="+mj-lt"/>
              </a:defRPr>
            </a:lvl1pPr>
            <a:lvl2pPr marL="448102" indent="0" algn="ctr">
              <a:buNone/>
              <a:defRPr>
                <a:solidFill>
                  <a:schemeClr val="tx1">
                    <a:tint val="75000"/>
                  </a:schemeClr>
                </a:solidFill>
              </a:defRPr>
            </a:lvl2pPr>
            <a:lvl3pPr marL="896203" indent="0" algn="ctr">
              <a:buNone/>
              <a:defRPr>
                <a:solidFill>
                  <a:schemeClr val="tx1">
                    <a:tint val="75000"/>
                  </a:schemeClr>
                </a:solidFill>
              </a:defRPr>
            </a:lvl3pPr>
            <a:lvl4pPr marL="1344305" indent="0" algn="ctr">
              <a:buNone/>
              <a:defRPr>
                <a:solidFill>
                  <a:schemeClr val="tx1">
                    <a:tint val="75000"/>
                  </a:schemeClr>
                </a:solidFill>
              </a:defRPr>
            </a:lvl4pPr>
            <a:lvl5pPr marL="1792407" indent="0" algn="ctr">
              <a:buNone/>
              <a:defRPr>
                <a:solidFill>
                  <a:schemeClr val="tx1">
                    <a:tint val="75000"/>
                  </a:schemeClr>
                </a:solidFill>
              </a:defRPr>
            </a:lvl5pPr>
            <a:lvl6pPr marL="2240509" indent="0" algn="ctr">
              <a:buNone/>
              <a:defRPr>
                <a:solidFill>
                  <a:schemeClr val="tx1">
                    <a:tint val="75000"/>
                  </a:schemeClr>
                </a:solidFill>
              </a:defRPr>
            </a:lvl6pPr>
            <a:lvl7pPr marL="2688610" indent="0" algn="ctr">
              <a:buNone/>
              <a:defRPr>
                <a:solidFill>
                  <a:schemeClr val="tx1">
                    <a:tint val="75000"/>
                  </a:schemeClr>
                </a:solidFill>
              </a:defRPr>
            </a:lvl7pPr>
            <a:lvl8pPr marL="3136712" indent="0" algn="ctr">
              <a:buNone/>
              <a:defRPr>
                <a:solidFill>
                  <a:schemeClr val="tx1">
                    <a:tint val="75000"/>
                  </a:schemeClr>
                </a:solidFill>
              </a:defRPr>
            </a:lvl8pPr>
            <a:lvl9pPr marL="3584814" indent="0" algn="ctr">
              <a:buNone/>
              <a:defRPr>
                <a:solidFill>
                  <a:schemeClr val="tx1">
                    <a:tint val="75000"/>
                  </a:schemeClr>
                </a:solidFill>
              </a:defRPr>
            </a:lvl9pPr>
          </a:lstStyle>
          <a:p>
            <a:r>
              <a:rPr lang="en-US"/>
              <a:t>Click to edit Master subtitle style</a:t>
            </a:r>
            <a:endParaRPr lang="en-US" dirty="0"/>
          </a:p>
        </p:txBody>
      </p:sp>
      <p:pic>
        <p:nvPicPr>
          <p:cNvPr id="6" name="Picture 7"/>
          <p:cNvPicPr>
            <a:picLocks noChangeAspect="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515135" y="524546"/>
            <a:ext cx="1229471" cy="2692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userDrawn="1"/>
        </p:nvPicPr>
        <p:blipFill rotWithShape="1">
          <a:blip r:embed="rId5" cstate="print">
            <a:extLst>
              <a:ext uri="{28A0092B-C50C-407E-A947-70E740481C1C}">
                <a14:useLocalDpi xmlns:a14="http://schemas.microsoft.com/office/drawing/2010/main" val="0"/>
              </a:ext>
            </a:extLst>
          </a:blip>
          <a:srcRect t="-1362" b="-16"/>
          <a:stretch/>
        </p:blipFill>
        <p:spPr>
          <a:xfrm>
            <a:off x="6768319" y="141643"/>
            <a:ext cx="4663609" cy="5304599"/>
          </a:xfrm>
          <a:prstGeom prst="rect">
            <a:avLst/>
          </a:prstGeom>
          <a:effectLst>
            <a:outerShdw blurRad="114300" dist="38100" dir="2700000" algn="tl" rotWithShape="0">
              <a:prstClr val="black">
                <a:alpha val="40000"/>
              </a:prstClr>
            </a:outerShdw>
          </a:effectLst>
        </p:spPr>
      </p:pic>
      <p:sp>
        <p:nvSpPr>
          <p:cNvPr id="10" name="TextBox 9"/>
          <p:cNvSpPr txBox="1"/>
          <p:nvPr userDrawn="1"/>
        </p:nvSpPr>
        <p:spPr>
          <a:xfrm>
            <a:off x="9918214" y="-1023944"/>
            <a:ext cx="896424" cy="896552"/>
          </a:xfrm>
          <a:prstGeom prst="rect">
            <a:avLst/>
          </a:prstGeom>
          <a:noFill/>
        </p:spPr>
        <p:txBody>
          <a:bodyPr wrap="none" lIns="179238" tIns="143391" rIns="179238" bIns="143391" rtlCol="0">
            <a:noAutofit/>
          </a:bodyPr>
          <a:lstStyle/>
          <a:p>
            <a:pPr marL="0" marR="0" lvl="0" indent="0" algn="l" defTabSz="914180" rtl="0" eaLnBrk="1" fontAlgn="auto" latinLnBrk="0" hangingPunct="1">
              <a:lnSpc>
                <a:spcPct val="90000"/>
              </a:lnSpc>
              <a:spcBef>
                <a:spcPts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3" name="TextBox 12"/>
          <p:cNvSpPr txBox="1"/>
          <p:nvPr userDrawn="1"/>
        </p:nvSpPr>
        <p:spPr>
          <a:xfrm>
            <a:off x="11052513" y="-1674286"/>
            <a:ext cx="896424" cy="896552"/>
          </a:xfrm>
          <a:prstGeom prst="rect">
            <a:avLst/>
          </a:prstGeom>
          <a:noFill/>
        </p:spPr>
        <p:txBody>
          <a:bodyPr wrap="none" lIns="179238" tIns="143391" rIns="179238" bIns="143391" rtlCol="0">
            <a:noAutofit/>
          </a:bodyPr>
          <a:lstStyle/>
          <a:p>
            <a:pPr marL="0" marR="0" lvl="0" indent="0" algn="l" defTabSz="914180" rtl="0" eaLnBrk="1" fontAlgn="auto" latinLnBrk="0" hangingPunct="1">
              <a:lnSpc>
                <a:spcPct val="90000"/>
              </a:lnSpc>
              <a:spcBef>
                <a:spcPts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783425"/>
      </p:ext>
    </p:extLst>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defTabSz="1088105"/>
            <a:endParaRPr lang="en-US" dirty="0">
              <a:solidFill>
                <a:srgbClr val="505050"/>
              </a:solidFill>
            </a:endParaRPr>
          </a:p>
        </p:txBody>
      </p:sp>
      <p:sp>
        <p:nvSpPr>
          <p:cNvPr id="3" name="Slide Number Placeholder 2"/>
          <p:cNvSpPr>
            <a:spLocks noGrp="1"/>
          </p:cNvSpPr>
          <p:nvPr>
            <p:ph type="sldNum" sz="quarter" idx="16"/>
          </p:nvPr>
        </p:nvSpPr>
        <p:spPr/>
        <p:txBody>
          <a:body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6282894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_1">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a:xfrm>
            <a:off x="269239" y="361911"/>
            <a:ext cx="10757097" cy="890628"/>
          </a:xfrm>
          <a:prstGeom prst="rect">
            <a:avLst/>
          </a:prstGeom>
        </p:spPr>
        <p:txBody>
          <a:bodyPr lIns="146304" tIns="91440" rIns="146304" bIns="91440"/>
          <a:lstStyle>
            <a:lvl1pPr marL="0" indent="0">
              <a:lnSpc>
                <a:spcPct val="90000"/>
              </a:lnSpc>
              <a:spcBef>
                <a:spcPts val="1176"/>
              </a:spcBef>
              <a:spcAft>
                <a:spcPts val="2352"/>
              </a:spcAft>
              <a:buFontTx/>
              <a:buNone/>
              <a:defRPr lang="en-US" sz="5097" b="0" i="0" kern="1200" spc="0" baseline="0" dirty="0" smtClean="0">
                <a:solidFill>
                  <a:schemeClr val="tx2"/>
                </a:solidFill>
                <a:latin typeface="+mj-lt"/>
                <a:ea typeface="+mn-ea"/>
                <a:cs typeface="+mn-cs"/>
              </a:defRPr>
            </a:lvl1pPr>
          </a:lstStyle>
          <a:p>
            <a:pPr lvl="0"/>
            <a:r>
              <a:rPr lang="en-US" dirty="0"/>
              <a:t>Click to edit Master text</a:t>
            </a:r>
          </a:p>
        </p:txBody>
      </p:sp>
      <p:sp>
        <p:nvSpPr>
          <p:cNvPr id="3" name="Footer Placeholder 2"/>
          <p:cNvSpPr>
            <a:spLocks noGrp="1"/>
          </p:cNvSpPr>
          <p:nvPr>
            <p:ph type="ftr" sz="quarter" idx="13"/>
          </p:nvPr>
        </p:nvSpPr>
        <p:spPr>
          <a:xfrm>
            <a:off x="448213" y="6437742"/>
            <a:ext cx="3859607" cy="133860"/>
          </a:xfrm>
          <a:prstGeom prst="rect">
            <a:avLst/>
          </a:prstGeom>
        </p:spPr>
        <p:txBody>
          <a:bodyPr/>
          <a:lstStyle>
            <a:lvl1pPr>
              <a:defRPr dirty="0" smtClean="0">
                <a:solidFill>
                  <a:schemeClr val="tx2"/>
                </a:solidFill>
              </a:defRPr>
            </a:lvl1pPr>
          </a:lstStyle>
          <a:p>
            <a:pPr defTabSz="914180">
              <a:defRPr/>
            </a:pPr>
            <a:r>
              <a:rPr lang="en-US" sz="1764">
                <a:solidFill>
                  <a:srgbClr val="68217A"/>
                </a:solidFill>
              </a:rPr>
              <a:t>Microsoft Confidential</a:t>
            </a:r>
          </a:p>
        </p:txBody>
      </p:sp>
      <p:sp>
        <p:nvSpPr>
          <p:cNvPr id="4" name="Slide Number Placeholder 3"/>
          <p:cNvSpPr>
            <a:spLocks noGrp="1"/>
          </p:cNvSpPr>
          <p:nvPr>
            <p:ph type="sldNum" sz="quarter" idx="14"/>
          </p:nvPr>
        </p:nvSpPr>
        <p:spPr>
          <a:xfrm>
            <a:off x="11367165" y="6437742"/>
            <a:ext cx="555597" cy="133860"/>
          </a:xfrm>
          <a:prstGeom prst="rect">
            <a:avLst/>
          </a:prstGeom>
        </p:spPr>
        <p:txBody>
          <a:bodyPr/>
          <a:lstStyle>
            <a:lvl1pPr defTabSz="913763">
              <a:defRPr smtClean="0">
                <a:solidFill>
                  <a:schemeClr val="tx2"/>
                </a:solidFill>
              </a:defRPr>
            </a:lvl1pPr>
          </a:lstStyle>
          <a:p>
            <a:pPr>
              <a:defRPr/>
            </a:pPr>
            <a:fld id="{65E6FB79-1D5E-5E4D-ACCD-BF32CCDE6B3E}" type="slidenum">
              <a:rPr lang="en-US" sz="1764" smtClean="0">
                <a:solidFill>
                  <a:srgbClr val="68217A"/>
                </a:solidFill>
              </a:rPr>
              <a:pPr>
                <a:defRPr/>
              </a:pPr>
              <a:t>‹#›</a:t>
            </a:fld>
            <a:endParaRPr lang="en-US" sz="1764" dirty="0">
              <a:solidFill>
                <a:srgbClr val="68217A"/>
              </a:solidFill>
            </a:endParaRPr>
          </a:p>
        </p:txBody>
      </p:sp>
    </p:spTree>
    <p:extLst>
      <p:ext uri="{BB962C8B-B14F-4D97-AF65-F5344CB8AC3E}">
        <p14:creationId xmlns:p14="http://schemas.microsoft.com/office/powerpoint/2010/main" val="806074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Blue Tile Title">
    <p:spTree>
      <p:nvGrpSpPr>
        <p:cNvPr id="1" name=""/>
        <p:cNvGrpSpPr/>
        <p:nvPr/>
      </p:nvGrpSpPr>
      <p:grpSpPr>
        <a:xfrm>
          <a:off x="0" y="0"/>
          <a:ext cx="0" cy="0"/>
          <a:chOff x="0" y="0"/>
          <a:chExt cx="0" cy="0"/>
        </a:xfrm>
      </p:grpSpPr>
      <p:sp>
        <p:nvSpPr>
          <p:cNvPr id="2" name="TextBox 1"/>
          <p:cNvSpPr txBox="1"/>
          <p:nvPr userDrawn="1"/>
        </p:nvSpPr>
        <p:spPr>
          <a:xfrm>
            <a:off x="-1783511" y="-448276"/>
            <a:ext cx="896424" cy="896552"/>
          </a:xfrm>
          <a:prstGeom prst="rect">
            <a:avLst/>
          </a:prstGeom>
          <a:noFill/>
        </p:spPr>
        <p:txBody>
          <a:bodyPr wrap="none" lIns="179238" tIns="143391" rIns="179238" bIns="143391"/>
          <a:lstStyle/>
          <a:p>
            <a:pPr marL="0" marR="0" lvl="0" indent="0" algn="l" defTabSz="913763" rtl="0" eaLnBrk="1" fontAlgn="auto" latinLnBrk="0" hangingPunct="1">
              <a:lnSpc>
                <a:spcPct val="90000"/>
              </a:lnSpc>
              <a:spcBef>
                <a:spcPts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 name="TextBox 2"/>
          <p:cNvSpPr txBox="1"/>
          <p:nvPr userDrawn="1"/>
        </p:nvSpPr>
        <p:spPr>
          <a:xfrm>
            <a:off x="15606508" y="-3195523"/>
            <a:ext cx="896424" cy="896552"/>
          </a:xfrm>
          <a:prstGeom prst="rect">
            <a:avLst/>
          </a:prstGeom>
          <a:noFill/>
        </p:spPr>
        <p:txBody>
          <a:bodyPr wrap="none" lIns="179238" tIns="143391" rIns="179238" bIns="143391"/>
          <a:lstStyle/>
          <a:p>
            <a:pPr marL="0" marR="0" lvl="0" indent="0" algn="l" defTabSz="913763" rtl="0" eaLnBrk="1" fontAlgn="auto" latinLnBrk="0" hangingPunct="1">
              <a:lnSpc>
                <a:spcPct val="90000"/>
              </a:lnSpc>
              <a:spcBef>
                <a:spcPts val="0"/>
              </a:spcBef>
              <a:spcAft>
                <a:spcPts val="588"/>
              </a:spcAft>
              <a:buClrTx/>
              <a:buSzTx/>
              <a:buFontTx/>
              <a:buNone/>
              <a:tabLst/>
              <a:defRPr/>
            </a:pPr>
            <a:endParaRPr kumimoji="0" lang="en-US" sz="2352"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631766308"/>
      </p:ext>
    </p:extLst>
  </p:cSld>
  <p:clrMapOvr>
    <a:masterClrMapping/>
  </p:clrMapOvr>
  <p:transition spd="slow">
    <p:wipe dir="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97"/>
            </a:lvl1pPr>
          </a:lstStyle>
          <a:p>
            <a:r>
              <a:rPr lang="en-US" dirty="0"/>
              <a:t>Click to edit Master title style</a:t>
            </a:r>
          </a:p>
        </p:txBody>
      </p:sp>
    </p:spTree>
    <p:extLst>
      <p:ext uri="{BB962C8B-B14F-4D97-AF65-F5344CB8AC3E}">
        <p14:creationId xmlns:p14="http://schemas.microsoft.com/office/powerpoint/2010/main" val="28361162"/>
      </p:ext>
    </p:extLst>
  </p:cSld>
  <p:clrMapOvr>
    <a:masterClrMapping/>
  </p:clrMapOvr>
  <p:transition spd="slow">
    <p:wipe dir="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7"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878"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821" y="471127"/>
            <a:ext cx="2507467" cy="537211"/>
          </a:xfrm>
          <a:prstGeom prst="rect">
            <a:avLst/>
          </a:prstGeom>
        </p:spPr>
      </p:pic>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a:t>Speaker Name</a:t>
            </a:r>
          </a:p>
        </p:txBody>
      </p:sp>
      <p:sp>
        <p:nvSpPr>
          <p:cNvPr id="6" name="Text Placeholder 5"/>
          <p:cNvSpPr>
            <a:spLocks noGrp="1"/>
          </p:cNvSpPr>
          <p:nvPr>
            <p:ph type="body" sz="quarter" idx="13" hasCustomPrompt="1"/>
          </p:nvPr>
        </p:nvSpPr>
        <p:spPr>
          <a:xfrm>
            <a:off x="9233488" y="291069"/>
            <a:ext cx="2689274" cy="506780"/>
          </a:xfrm>
        </p:spPr>
        <p:txBody>
          <a:bodyPr/>
          <a:lstStyle>
            <a:lvl1pPr marL="0" indent="0" algn="r">
              <a:buNone/>
              <a:defRPr sz="2352"/>
            </a:lvl1pPr>
          </a:lstStyle>
          <a:p>
            <a:pPr lvl="0"/>
            <a:r>
              <a:rPr lang="en-US" dirty="0"/>
              <a:t>Session Code</a:t>
            </a:r>
          </a:p>
        </p:txBody>
      </p:sp>
    </p:spTree>
    <p:extLst>
      <p:ext uri="{BB962C8B-B14F-4D97-AF65-F5344CB8AC3E}">
        <p14:creationId xmlns:p14="http://schemas.microsoft.com/office/powerpoint/2010/main" val="5702031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Case Stud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878"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4" y="3878574"/>
            <a:ext cx="8964186" cy="1792326"/>
          </a:xfrm>
          <a:noFill/>
        </p:spPr>
        <p:txBody>
          <a:bodyPr lIns="182880" tIns="146304" rIns="182880" bIns="146304">
            <a:noAutofit/>
          </a:bodyPr>
          <a:lstStyle>
            <a:lvl1pPr marL="0" indent="0">
              <a:spcBef>
                <a:spcPts val="0"/>
              </a:spcBef>
              <a:buNone/>
              <a:defRPr sz="3526"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33737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5"/>
            <a:ext cx="6273418" cy="1794661"/>
          </a:xfrm>
          <a:noFill/>
        </p:spPr>
        <p:txBody>
          <a:bodyPr lIns="182880" tIns="146304" rIns="182880" bIns="146304">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9860610" cy="1793104"/>
          </a:xfrm>
          <a:noFill/>
        </p:spPr>
        <p:txBody>
          <a:bodyPr lIns="146304" tIns="91440" rIns="146304" bIns="91440" anchor="t" anchorCtr="0"/>
          <a:lstStyle>
            <a:lvl1pPr>
              <a:defRPr sz="5878"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9821" y="471127"/>
            <a:ext cx="2507462" cy="537211"/>
          </a:xfrm>
          <a:prstGeom prst="rect">
            <a:avLst/>
          </a:prstGeom>
        </p:spPr>
      </p:pic>
      <p:sp>
        <p:nvSpPr>
          <p:cNvPr id="3" name="Text Placeholder 2"/>
          <p:cNvSpPr>
            <a:spLocks noGrp="1"/>
          </p:cNvSpPr>
          <p:nvPr>
            <p:ph type="body" sz="quarter" idx="13" hasCustomPrompt="1"/>
          </p:nvPr>
        </p:nvSpPr>
        <p:spPr>
          <a:xfrm>
            <a:off x="9233488" y="291069"/>
            <a:ext cx="2689274" cy="506972"/>
          </a:xfrm>
        </p:spPr>
        <p:txBody>
          <a:bodyPr/>
          <a:lstStyle>
            <a:lvl1pPr marL="0" indent="0" algn="r">
              <a:buNone/>
              <a:defRPr sz="2352"/>
            </a:lvl1pPr>
          </a:lstStyle>
          <a:p>
            <a:pPr lvl="0"/>
            <a:r>
              <a:rPr lang="en-US" dirty="0"/>
              <a:t>Session Code</a:t>
            </a:r>
          </a:p>
        </p:txBody>
      </p:sp>
    </p:spTree>
    <p:extLst>
      <p:ext uri="{BB962C8B-B14F-4D97-AF65-F5344CB8AC3E}">
        <p14:creationId xmlns:p14="http://schemas.microsoft.com/office/powerpoint/2010/main" val="221124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350" tIns="107512" rIns="143350" bIns="107512" numCol="1" spcCol="0" rtlCol="0" fromWordArt="0" anchor="t" anchorCtr="0" forceAA="0" compatLnSpc="1">
            <a:prstTxWarp prst="textNoShape">
              <a:avLst/>
            </a:prstTxWarp>
            <a:noAutofit/>
          </a:bodyPr>
          <a:lstStyle/>
          <a:p>
            <a:pPr marL="0" marR="0" lvl="0" indent="0" algn="ctr" defTabSz="913477"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303" y="1187644"/>
            <a:ext cx="9859116" cy="2697988"/>
          </a:xfrm>
          <a:noFill/>
        </p:spPr>
        <p:txBody>
          <a:bodyPr tIns="91440" bIns="91440" anchor="t" anchorCtr="0"/>
          <a:lstStyle>
            <a:lvl1pPr>
              <a:defRPr sz="7052"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4" cy="1793881"/>
          </a:xfrm>
          <a:noFill/>
        </p:spPr>
        <p:txBody>
          <a:bodyPr lIns="182880" tIns="146304" rIns="182880" bIns="146304">
            <a:noAutofit/>
          </a:bodyPr>
          <a:lstStyle>
            <a:lvl1pPr marL="0" indent="0">
              <a:spcBef>
                <a:spcPts val="0"/>
              </a:spcBef>
              <a:buNone/>
              <a:defRPr sz="352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64849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2"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4" cy="1793881"/>
          </a:xfrm>
          <a:noFill/>
        </p:spPr>
        <p:txBody>
          <a:bodyPr lIns="182880" tIns="146304" rIns="182880" bIns="146304">
            <a:noAutofit/>
          </a:bodyPr>
          <a:lstStyle>
            <a:lvl1pPr marL="0" indent="0">
              <a:spcBef>
                <a:spcPts val="0"/>
              </a:spcBef>
              <a:buNone/>
              <a:defRPr sz="3526"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5373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0" marR="0" lvl="0" indent="0" algn="ctr" defTabSz="913477"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303" y="1187644"/>
            <a:ext cx="9859116" cy="2697988"/>
          </a:xfrm>
          <a:noFill/>
        </p:spPr>
        <p:txBody>
          <a:bodyPr tIns="91440" bIns="91440" anchor="t" anchorCtr="0"/>
          <a:lstStyle>
            <a:lvl1pPr>
              <a:defRPr sz="7052"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643475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91440" bIns="91440" anchor="t" anchorCtr="0"/>
          <a:lstStyle>
            <a:lvl1pPr>
              <a:defRPr sz="7052"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773299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5781126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6"/>
            <a:ext cx="11653523" cy="1796217"/>
          </a:xfr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31697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6"/>
            <a:ext cx="11653523" cy="1796217"/>
          </a:xfr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624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6"/>
            <a:ext cx="11653523" cy="1796217"/>
          </a:xfrm>
          <a:noFill/>
        </p:spPr>
        <p:txBody>
          <a:bodyPr tIns="91440" bIns="91440" anchor="t" anchorCtr="0"/>
          <a:lstStyle>
            <a:lvl1pPr>
              <a:defRPr sz="862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959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7"/>
            <a:ext cx="11653523" cy="2052030"/>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44" indent="0">
              <a:buNone/>
              <a:defRPr sz="1960"/>
            </a:lvl3pPr>
            <a:lvl4pPr marL="447887" indent="0">
              <a:buNone/>
              <a:defRPr sz="1764"/>
            </a:lvl4pPr>
            <a:lvl5pPr marL="671830"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670897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44" indent="0">
              <a:buNone/>
              <a:defRPr sz="1960"/>
            </a:lvl3pPr>
            <a:lvl4pPr marL="447887" indent="0">
              <a:buNone/>
              <a:defRPr sz="1764"/>
            </a:lvl4pPr>
            <a:lvl5pPr marL="671830"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999240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1" y="1190738"/>
            <a:ext cx="11653523" cy="2187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12193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1"/>
            <a:ext cx="11653523" cy="218797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853528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54" indent="0">
              <a:buNone/>
              <a:tabLst/>
              <a:defRPr sz="1960"/>
            </a:lvl3pPr>
            <a:lvl4pPr marL="450997" indent="0">
              <a:buNone/>
              <a:defRPr sz="1764"/>
            </a:lvl4pPr>
            <a:lvl5pPr marL="671830"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48657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54" indent="0">
              <a:buNone/>
              <a:tabLst/>
              <a:defRPr sz="1960"/>
            </a:lvl3pPr>
            <a:lvl4pPr marL="450997" indent="0">
              <a:buNone/>
              <a:defRPr sz="1764"/>
            </a:lvl4pPr>
            <a:lvl5pPr marL="671830"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13836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0" indent="0">
              <a:spcBef>
                <a:spcPts val="1200"/>
              </a:spcBef>
              <a:buClr>
                <a:schemeClr val="tx1"/>
              </a:buClr>
              <a:buFont typeface="Wingdings" pitchFamily="2" charset="2"/>
              <a:buNone/>
              <a:defRPr sz="3526"/>
            </a:lvl1pPr>
            <a:lvl2pPr marL="0" indent="0">
              <a:buNone/>
              <a:defRPr sz="1960"/>
            </a:lvl2pPr>
            <a:lvl3pPr marL="227054" indent="0">
              <a:buNone/>
              <a:tabLst/>
              <a:defRPr sz="1960"/>
            </a:lvl3pPr>
            <a:lvl4pPr marL="450997" indent="0">
              <a:buNone/>
              <a:defRPr sz="1764"/>
            </a:lvl4pPr>
            <a:lvl5pPr marL="671830"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lvl1pPr>
            <a:lvl2pPr marL="0" indent="0">
              <a:buNone/>
              <a:defRPr sz="1960"/>
            </a:lvl2pPr>
            <a:lvl3pPr marL="227054" indent="0">
              <a:buNone/>
              <a:tabLst/>
              <a:defRPr sz="1960"/>
            </a:lvl3pPr>
            <a:lvl4pPr marL="450997" indent="0">
              <a:buNone/>
              <a:defRPr sz="1764"/>
            </a:lvl4pPr>
            <a:lvl5pPr marL="671830" indent="0">
              <a:buNone/>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072759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281485" indent="-281485">
              <a:spcBef>
                <a:spcPts val="1200"/>
              </a:spcBef>
              <a:buClr>
                <a:schemeClr val="tx1"/>
              </a:buClr>
              <a:buFont typeface="Arial" pitchFamily="34" charset="0"/>
              <a:buChar char="•"/>
              <a:defRPr sz="3526"/>
            </a:lvl1pPr>
            <a:lvl2pPr marL="520346" indent="-228444">
              <a:defRPr sz="1960"/>
            </a:lvl2pPr>
            <a:lvl3pPr marL="685333" indent="-164988">
              <a:tabLst/>
              <a:defRPr sz="1960"/>
            </a:lvl3pPr>
            <a:lvl4pPr marL="863012" indent="-177680">
              <a:defRPr sz="1764"/>
            </a:lvl4pPr>
            <a:lvl5pPr marL="1028000" indent="-164988">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8"/>
            <a:ext cx="5378548" cy="2486578"/>
          </a:xfrm>
        </p:spPr>
        <p:txBody>
          <a:bodyPr wrap="square">
            <a:spAutoFit/>
          </a:bodyPr>
          <a:lstStyle>
            <a:lvl1pPr marL="281485" indent="-281485">
              <a:spcBef>
                <a:spcPts val="1200"/>
              </a:spcBef>
              <a:buClr>
                <a:schemeClr val="tx1"/>
              </a:buClr>
              <a:buFont typeface="Arial" pitchFamily="34" charset="0"/>
              <a:buChar char="•"/>
              <a:defRPr sz="3526"/>
            </a:lvl1pPr>
            <a:lvl2pPr marL="520346" indent="-228444">
              <a:defRPr sz="1960"/>
            </a:lvl2pPr>
            <a:lvl3pPr marL="685333" indent="-164988">
              <a:tabLst/>
              <a:defRPr sz="1960"/>
            </a:lvl3pPr>
            <a:lvl4pPr marL="863012" indent="-177680">
              <a:defRPr sz="1764"/>
            </a:lvl4pPr>
            <a:lvl5pPr marL="1028000" indent="-164988">
              <a:tabLst/>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8599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8972462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619356"/>
          </a:xfrm>
        </p:spPr>
        <p:txBody>
          <a:bodyPr wrap="square">
            <a:spAutoFit/>
          </a:bodyPr>
          <a:lstStyle>
            <a:lvl1pPr marL="281485" indent="-281485">
              <a:spcBef>
                <a:spcPts val="1200"/>
              </a:spcBef>
              <a:buClr>
                <a:schemeClr val="tx2"/>
              </a:buClr>
              <a:buFont typeface="Arial" pitchFamily="34" charset="0"/>
              <a:buChar char="•"/>
              <a:defRPr sz="3526">
                <a:gradFill>
                  <a:gsLst>
                    <a:gs pos="1250">
                      <a:schemeClr val="tx2"/>
                    </a:gs>
                    <a:gs pos="99000">
                      <a:schemeClr val="tx2"/>
                    </a:gs>
                  </a:gsLst>
                  <a:lin ang="5400000" scaled="0"/>
                </a:gradFill>
              </a:defRPr>
            </a:lvl1pPr>
            <a:lvl2pPr marL="520346" indent="-228444">
              <a:defRPr sz="2352"/>
            </a:lvl2pPr>
            <a:lvl3pPr marL="685333" indent="-164988">
              <a:tabLst/>
              <a:defRPr sz="2352"/>
            </a:lvl3pPr>
            <a:lvl4pPr marL="863012" indent="-177680">
              <a:defRPr/>
            </a:lvl4pPr>
            <a:lvl5pPr marL="1028000" indent="-1649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619356"/>
          </a:xfrm>
        </p:spPr>
        <p:txBody>
          <a:bodyPr wrap="square">
            <a:spAutoFit/>
          </a:bodyPr>
          <a:lstStyle>
            <a:lvl1pPr marL="281485" indent="-281485">
              <a:spcBef>
                <a:spcPts val="1200"/>
              </a:spcBef>
              <a:buClr>
                <a:schemeClr val="tx2"/>
              </a:buClr>
              <a:buFont typeface="Arial" pitchFamily="34" charset="0"/>
              <a:buChar char="•"/>
              <a:defRPr sz="3526">
                <a:gradFill>
                  <a:gsLst>
                    <a:gs pos="1250">
                      <a:schemeClr val="tx2"/>
                    </a:gs>
                    <a:gs pos="99000">
                      <a:schemeClr val="tx2"/>
                    </a:gs>
                  </a:gsLst>
                  <a:lin ang="5400000" scaled="0"/>
                </a:gradFill>
              </a:defRPr>
            </a:lvl1pPr>
            <a:lvl2pPr marL="520346" indent="-228444">
              <a:defRPr sz="2352"/>
            </a:lvl2pPr>
            <a:lvl3pPr marL="685333" indent="-164988">
              <a:tabLst/>
              <a:defRPr sz="2352"/>
            </a:lvl3pPr>
            <a:lvl4pPr marL="863012" indent="-177680">
              <a:defRPr/>
            </a:lvl4pPr>
            <a:lvl5pPr marL="1028000" indent="-16498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68857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339618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69040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416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56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091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6" tIns="45696" rIns="45696" bIns="45696" numCol="1" spcCol="0" rtlCol="0" fromWordArt="0" anchor="ctr" anchorCtr="0" forceAA="0" compatLnSpc="1">
            <a:prstTxWarp prst="textNoShape">
              <a:avLst/>
            </a:prstTxWarp>
            <a:noAutofit/>
          </a:bodyPr>
          <a:lstStyle/>
          <a:p>
            <a:pPr marL="0" marR="0" lvl="0" indent="0" algn="ctr" defTabSz="913477"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0" y="1192419"/>
            <a:ext cx="11653522" cy="2089751"/>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6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9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5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937698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80"/>
            <a:ext cx="11653523" cy="2396047"/>
          </a:xfrm>
          <a:prstGeom prst="rect">
            <a:avLst/>
          </a:prstGeom>
        </p:spPr>
        <p:txBody>
          <a:bodyPr/>
          <a:lstStyle>
            <a:lvl1pPr marL="284595" indent="-284595">
              <a:buClr>
                <a:schemeClr val="tx1"/>
              </a:buClr>
              <a:buSzPct val="90000"/>
              <a:buFont typeface="Arial" pitchFamily="34" charset="0"/>
              <a:buChar char="•"/>
              <a:defRPr sz="352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59" indent="-275265">
              <a:buClr>
                <a:schemeClr val="tx1"/>
              </a:buClr>
              <a:buSzPct val="90000"/>
              <a:buFont typeface="Arial" pitchFamily="34" charset="0"/>
              <a:buChar char="•"/>
              <a:defRPr sz="313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54" indent="-28459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397" indent="-223944">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39" indent="-223944">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4"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6356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2" y="573606"/>
            <a:ext cx="12192000" cy="373063"/>
          </a:xfrm>
          <a:prstGeom prst="rect">
            <a:avLst/>
          </a:prstGeom>
        </p:spPr>
        <p:txBody>
          <a:bodyPr lIns="380893" tIns="53325" rIns="53325" bIns="53325">
            <a:noAutofit/>
          </a:bodyPr>
          <a:lstStyle>
            <a:lvl1pPr marL="0" indent="0">
              <a:buNone/>
              <a:defRPr sz="2799">
                <a:latin typeface="Segoe UI Light" pitchFamily="34" charset="0"/>
              </a:defRPr>
            </a:lvl1pPr>
            <a:lvl2pPr marL="281428" indent="0">
              <a:buNone/>
              <a:defRPr/>
            </a:lvl2pPr>
            <a:lvl3pPr marL="587961" indent="0">
              <a:buNone/>
              <a:defRPr/>
            </a:lvl3pPr>
            <a:lvl4pPr marL="869388" indent="0">
              <a:buNone/>
              <a:defRPr/>
            </a:lvl4pPr>
            <a:lvl5pPr marL="1104572" indent="0">
              <a:buNone/>
              <a:defRPr/>
            </a:lvl5pPr>
          </a:lstStyle>
          <a:p>
            <a:pPr lvl="0"/>
            <a:r>
              <a:rPr lang="en-US" dirty="0"/>
              <a:t>Click to add subtitle</a:t>
            </a:r>
          </a:p>
        </p:txBody>
      </p:sp>
      <p:sp>
        <p:nvSpPr>
          <p:cNvPr id="16" name="Text Placeholder 15"/>
          <p:cNvSpPr>
            <a:spLocks noGrp="1"/>
          </p:cNvSpPr>
          <p:nvPr>
            <p:ph type="body" sz="quarter" idx="14"/>
          </p:nvPr>
        </p:nvSpPr>
        <p:spPr>
          <a:xfrm>
            <a:off x="762001" y="1524000"/>
            <a:ext cx="106680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42490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3"/>
            </a:lvl1pPr>
          </a:lstStyle>
          <a:p>
            <a:r>
              <a:rPr lang="en-US"/>
              <a:t>Click to edit Master title style</a:t>
            </a:r>
          </a:p>
        </p:txBody>
      </p:sp>
      <p:sp>
        <p:nvSpPr>
          <p:cNvPr id="3" name="Subtitle 2"/>
          <p:cNvSpPr>
            <a:spLocks noGrp="1"/>
          </p:cNvSpPr>
          <p:nvPr>
            <p:ph type="subTitle" idx="1"/>
          </p:nvPr>
        </p:nvSpPr>
        <p:spPr>
          <a:xfrm>
            <a:off x="1524001" y="3602038"/>
            <a:ext cx="9144000" cy="513510"/>
          </a:xfrm>
        </p:spPr>
        <p:txBody>
          <a:bodyPr/>
          <a:lstStyle>
            <a:lvl1pPr marL="0" indent="0" algn="ctr">
              <a:buNone/>
              <a:defRPr sz="2399"/>
            </a:lvl1pPr>
            <a:lvl2pPr marL="456800" indent="0" algn="ctr">
              <a:buNone/>
              <a:defRPr sz="1999"/>
            </a:lvl2pPr>
            <a:lvl3pPr marL="913600" indent="0" algn="ctr">
              <a:buNone/>
              <a:defRPr sz="1799"/>
            </a:lvl3pPr>
            <a:lvl4pPr marL="1370399" indent="0" algn="ctr">
              <a:buNone/>
              <a:defRPr sz="1600"/>
            </a:lvl4pPr>
            <a:lvl5pPr marL="1827199" indent="0" algn="ctr">
              <a:buNone/>
              <a:defRPr sz="1600"/>
            </a:lvl5pPr>
            <a:lvl6pPr marL="2283998" indent="0" algn="ctr">
              <a:buNone/>
              <a:defRPr sz="1600"/>
            </a:lvl6pPr>
            <a:lvl7pPr marL="2740799" indent="0" algn="ctr">
              <a:buNone/>
              <a:defRPr sz="1600"/>
            </a:lvl7pPr>
            <a:lvl8pPr marL="3197597" indent="0" algn="ctr">
              <a:buNone/>
              <a:defRPr sz="1600"/>
            </a:lvl8pPr>
            <a:lvl9pPr marL="3654396"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3" y="6356355"/>
            <a:ext cx="2743200" cy="365125"/>
          </a:xfrm>
          <a:prstGeom prst="rect">
            <a:avLst/>
          </a:prstGeom>
        </p:spPr>
        <p:txBody>
          <a:bodyPr/>
          <a:lstStyle/>
          <a:p>
            <a:pPr defTabSz="913742"/>
            <a:fld id="{34D5E37F-E6CC-4BD1-A114-0CFFC6883A45}" type="datetimeFigureOut">
              <a:rPr lang="en-US" sz="1799" smtClean="0">
                <a:solidFill>
                  <a:srgbClr val="505050"/>
                </a:solidFill>
                <a:cs typeface="Segoe UI" pitchFamily="34" charset="0"/>
              </a:rPr>
              <a:pPr defTabSz="913742"/>
              <a:t>7/10/2018</a:t>
            </a:fld>
            <a:endParaRPr lang="en-US" sz="1799">
              <a:solidFill>
                <a:srgbClr val="505050"/>
              </a:solidFill>
              <a:cs typeface="Segoe UI" pitchFamily="34" charset="0"/>
            </a:endParaRPr>
          </a:p>
        </p:txBody>
      </p:sp>
      <p:sp>
        <p:nvSpPr>
          <p:cNvPr id="5" name="Footer Placeholder 4"/>
          <p:cNvSpPr>
            <a:spLocks noGrp="1"/>
          </p:cNvSpPr>
          <p:nvPr>
            <p:ph type="ftr" sz="quarter" idx="11"/>
          </p:nvPr>
        </p:nvSpPr>
        <p:spPr>
          <a:xfrm>
            <a:off x="4038601" y="6356355"/>
            <a:ext cx="4114800" cy="365125"/>
          </a:xfrm>
          <a:prstGeom prst="rect">
            <a:avLst/>
          </a:prstGeom>
        </p:spPr>
        <p:txBody>
          <a:bodyPr/>
          <a:lstStyle/>
          <a:p>
            <a:pPr defTabSz="913742"/>
            <a:endParaRPr lang="en-US" sz="1799">
              <a:solidFill>
                <a:srgbClr val="505050"/>
              </a:solidFill>
              <a:cs typeface="Segoe UI" pitchFamily="34" charset="0"/>
            </a:endParaRPr>
          </a:p>
        </p:txBody>
      </p:sp>
      <p:sp>
        <p:nvSpPr>
          <p:cNvPr id="6" name="Slide Number Placeholder 5"/>
          <p:cNvSpPr>
            <a:spLocks noGrp="1"/>
          </p:cNvSpPr>
          <p:nvPr>
            <p:ph type="sldNum" sz="quarter" idx="12"/>
          </p:nvPr>
        </p:nvSpPr>
        <p:spPr>
          <a:xfrm>
            <a:off x="8610600" y="6356355"/>
            <a:ext cx="2743200" cy="365125"/>
          </a:xfrm>
          <a:prstGeom prst="rect">
            <a:avLst/>
          </a:prstGeom>
        </p:spPr>
        <p:txBody>
          <a:bodyPr/>
          <a:lstStyle/>
          <a:p>
            <a:pPr defTabSz="913742"/>
            <a:fld id="{D10FA2F0-52CE-4B66-8CC6-1631200B6FC8}" type="slidenum">
              <a:rPr lang="en-US" sz="1799" smtClean="0">
                <a:solidFill>
                  <a:srgbClr val="505050"/>
                </a:solidFill>
                <a:cs typeface="Segoe UI" pitchFamily="34" charset="0"/>
              </a:rPr>
              <a:pPr defTabSz="913742"/>
              <a:t>‹#›</a:t>
            </a:fld>
            <a:endParaRPr lang="en-US" sz="1799">
              <a:solidFill>
                <a:srgbClr val="505050"/>
              </a:solidFill>
              <a:cs typeface="Segoe UI" pitchFamily="34" charset="0"/>
            </a:endParaRPr>
          </a:p>
        </p:txBody>
      </p:sp>
    </p:spTree>
    <p:extLst>
      <p:ext uri="{BB962C8B-B14F-4D97-AF65-F5344CB8AC3E}">
        <p14:creationId xmlns:p14="http://schemas.microsoft.com/office/powerpoint/2010/main" val="794214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53.xml"/><Relationship Id="rId13" Type="http://schemas.openxmlformats.org/officeDocument/2006/relationships/slideLayout" Target="../slideLayouts/slideLayout358.xml"/><Relationship Id="rId3" Type="http://schemas.openxmlformats.org/officeDocument/2006/relationships/slideLayout" Target="../slideLayouts/slideLayout348.xml"/><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image" Target="../media/image69.png"/><Relationship Id="rId2" Type="http://schemas.openxmlformats.org/officeDocument/2006/relationships/slideLayout" Target="../slideLayouts/slideLayout347.xml"/><Relationship Id="rId16" Type="http://schemas.openxmlformats.org/officeDocument/2006/relationships/image" Target="../media/image68.png"/><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5" Type="http://schemas.openxmlformats.org/officeDocument/2006/relationships/slideLayout" Target="../slideLayouts/slideLayout350.xml"/><Relationship Id="rId15" Type="http://schemas.openxmlformats.org/officeDocument/2006/relationships/theme" Target="../theme/theme10.xml"/><Relationship Id="rId10" Type="http://schemas.openxmlformats.org/officeDocument/2006/relationships/slideLayout" Target="../slideLayouts/slideLayout355.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67.xml"/><Relationship Id="rId13" Type="http://schemas.openxmlformats.org/officeDocument/2006/relationships/slideLayout" Target="../slideLayouts/slideLayout372.xml"/><Relationship Id="rId18" Type="http://schemas.openxmlformats.org/officeDocument/2006/relationships/slideLayout" Target="../slideLayouts/slideLayout377.xml"/><Relationship Id="rId26" Type="http://schemas.openxmlformats.org/officeDocument/2006/relationships/image" Target="../media/image75.png"/><Relationship Id="rId3" Type="http://schemas.openxmlformats.org/officeDocument/2006/relationships/slideLayout" Target="../slideLayouts/slideLayout362.xml"/><Relationship Id="rId21" Type="http://schemas.openxmlformats.org/officeDocument/2006/relationships/slideLayout" Target="../slideLayouts/slideLayout380.xml"/><Relationship Id="rId7" Type="http://schemas.openxmlformats.org/officeDocument/2006/relationships/slideLayout" Target="../slideLayouts/slideLayout366.xml"/><Relationship Id="rId12" Type="http://schemas.openxmlformats.org/officeDocument/2006/relationships/slideLayout" Target="../slideLayouts/slideLayout371.xml"/><Relationship Id="rId17" Type="http://schemas.openxmlformats.org/officeDocument/2006/relationships/slideLayout" Target="../slideLayouts/slideLayout376.xml"/><Relationship Id="rId25" Type="http://schemas.openxmlformats.org/officeDocument/2006/relationships/theme" Target="../theme/theme11.xml"/><Relationship Id="rId2" Type="http://schemas.openxmlformats.org/officeDocument/2006/relationships/slideLayout" Target="../slideLayouts/slideLayout361.xml"/><Relationship Id="rId16" Type="http://schemas.openxmlformats.org/officeDocument/2006/relationships/slideLayout" Target="../slideLayouts/slideLayout375.xml"/><Relationship Id="rId20" Type="http://schemas.openxmlformats.org/officeDocument/2006/relationships/slideLayout" Target="../slideLayouts/slideLayout379.xml"/><Relationship Id="rId1" Type="http://schemas.openxmlformats.org/officeDocument/2006/relationships/slideLayout" Target="../slideLayouts/slideLayout360.xml"/><Relationship Id="rId6" Type="http://schemas.openxmlformats.org/officeDocument/2006/relationships/slideLayout" Target="../slideLayouts/slideLayout365.xml"/><Relationship Id="rId11" Type="http://schemas.openxmlformats.org/officeDocument/2006/relationships/slideLayout" Target="../slideLayouts/slideLayout370.xml"/><Relationship Id="rId24" Type="http://schemas.openxmlformats.org/officeDocument/2006/relationships/slideLayout" Target="../slideLayouts/slideLayout383.xml"/><Relationship Id="rId5" Type="http://schemas.openxmlformats.org/officeDocument/2006/relationships/slideLayout" Target="../slideLayouts/slideLayout364.xml"/><Relationship Id="rId15" Type="http://schemas.openxmlformats.org/officeDocument/2006/relationships/slideLayout" Target="../slideLayouts/slideLayout374.xml"/><Relationship Id="rId23" Type="http://schemas.openxmlformats.org/officeDocument/2006/relationships/slideLayout" Target="../slideLayouts/slideLayout382.xml"/><Relationship Id="rId10" Type="http://schemas.openxmlformats.org/officeDocument/2006/relationships/slideLayout" Target="../slideLayouts/slideLayout369.xml"/><Relationship Id="rId19" Type="http://schemas.openxmlformats.org/officeDocument/2006/relationships/slideLayout" Target="../slideLayouts/slideLayout378.xml"/><Relationship Id="rId4" Type="http://schemas.openxmlformats.org/officeDocument/2006/relationships/slideLayout" Target="../slideLayouts/slideLayout363.xml"/><Relationship Id="rId9" Type="http://schemas.openxmlformats.org/officeDocument/2006/relationships/slideLayout" Target="../slideLayouts/slideLayout368.xml"/><Relationship Id="rId14" Type="http://schemas.openxmlformats.org/officeDocument/2006/relationships/slideLayout" Target="../slideLayouts/slideLayout373.xml"/><Relationship Id="rId22" Type="http://schemas.openxmlformats.org/officeDocument/2006/relationships/slideLayout" Target="../slideLayouts/slideLayout38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91.xml"/><Relationship Id="rId13" Type="http://schemas.openxmlformats.org/officeDocument/2006/relationships/theme" Target="../theme/theme12.xml"/><Relationship Id="rId3" Type="http://schemas.openxmlformats.org/officeDocument/2006/relationships/slideLayout" Target="../slideLayouts/slideLayout386.xml"/><Relationship Id="rId7" Type="http://schemas.openxmlformats.org/officeDocument/2006/relationships/slideLayout" Target="../slideLayouts/slideLayout390.xml"/><Relationship Id="rId12" Type="http://schemas.openxmlformats.org/officeDocument/2006/relationships/slideLayout" Target="../slideLayouts/slideLayout395.xml"/><Relationship Id="rId2" Type="http://schemas.openxmlformats.org/officeDocument/2006/relationships/slideLayout" Target="../slideLayouts/slideLayout385.xml"/><Relationship Id="rId1" Type="http://schemas.openxmlformats.org/officeDocument/2006/relationships/slideLayout" Target="../slideLayouts/slideLayout384.xml"/><Relationship Id="rId6" Type="http://schemas.openxmlformats.org/officeDocument/2006/relationships/slideLayout" Target="../slideLayouts/slideLayout389.xml"/><Relationship Id="rId11" Type="http://schemas.openxmlformats.org/officeDocument/2006/relationships/slideLayout" Target="../slideLayouts/slideLayout394.xml"/><Relationship Id="rId5" Type="http://schemas.openxmlformats.org/officeDocument/2006/relationships/slideLayout" Target="../slideLayouts/slideLayout388.xml"/><Relationship Id="rId15" Type="http://schemas.openxmlformats.org/officeDocument/2006/relationships/image" Target="../media/image79.jpeg"/><Relationship Id="rId10" Type="http://schemas.openxmlformats.org/officeDocument/2006/relationships/slideLayout" Target="../slideLayouts/slideLayout393.xml"/><Relationship Id="rId4" Type="http://schemas.openxmlformats.org/officeDocument/2006/relationships/slideLayout" Target="../slideLayouts/slideLayout387.xml"/><Relationship Id="rId9" Type="http://schemas.openxmlformats.org/officeDocument/2006/relationships/slideLayout" Target="../slideLayouts/slideLayout392.xml"/><Relationship Id="rId14" Type="http://schemas.openxmlformats.org/officeDocument/2006/relationships/image" Target="../media/image78.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03.xml"/><Relationship Id="rId13" Type="http://schemas.openxmlformats.org/officeDocument/2006/relationships/theme" Target="../theme/theme13.xml"/><Relationship Id="rId3" Type="http://schemas.openxmlformats.org/officeDocument/2006/relationships/slideLayout" Target="../slideLayouts/slideLayout398.xml"/><Relationship Id="rId7" Type="http://schemas.openxmlformats.org/officeDocument/2006/relationships/slideLayout" Target="../slideLayouts/slideLayout402.xml"/><Relationship Id="rId12" Type="http://schemas.openxmlformats.org/officeDocument/2006/relationships/slideLayout" Target="../slideLayouts/slideLayout407.xml"/><Relationship Id="rId2" Type="http://schemas.openxmlformats.org/officeDocument/2006/relationships/slideLayout" Target="../slideLayouts/slideLayout397.xml"/><Relationship Id="rId1" Type="http://schemas.openxmlformats.org/officeDocument/2006/relationships/slideLayout" Target="../slideLayouts/slideLayout396.xml"/><Relationship Id="rId6" Type="http://schemas.openxmlformats.org/officeDocument/2006/relationships/slideLayout" Target="../slideLayouts/slideLayout401.xml"/><Relationship Id="rId11" Type="http://schemas.openxmlformats.org/officeDocument/2006/relationships/slideLayout" Target="../slideLayouts/slideLayout406.xml"/><Relationship Id="rId5" Type="http://schemas.openxmlformats.org/officeDocument/2006/relationships/slideLayout" Target="../slideLayouts/slideLayout400.xml"/><Relationship Id="rId15" Type="http://schemas.openxmlformats.org/officeDocument/2006/relationships/image" Target="../media/image79.jpeg"/><Relationship Id="rId10" Type="http://schemas.openxmlformats.org/officeDocument/2006/relationships/slideLayout" Target="../slideLayouts/slideLayout405.xml"/><Relationship Id="rId4" Type="http://schemas.openxmlformats.org/officeDocument/2006/relationships/slideLayout" Target="../slideLayouts/slideLayout399.xml"/><Relationship Id="rId9" Type="http://schemas.openxmlformats.org/officeDocument/2006/relationships/slideLayout" Target="../slideLayouts/slideLayout404.xml"/><Relationship Id="rId14" Type="http://schemas.openxmlformats.org/officeDocument/2006/relationships/image" Target="../media/image78.jpe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15.xml"/><Relationship Id="rId13" Type="http://schemas.openxmlformats.org/officeDocument/2006/relationships/slideLayout" Target="../slideLayouts/slideLayout420.xml"/><Relationship Id="rId18" Type="http://schemas.openxmlformats.org/officeDocument/2006/relationships/image" Target="../media/image69.png"/><Relationship Id="rId3" Type="http://schemas.openxmlformats.org/officeDocument/2006/relationships/slideLayout" Target="../slideLayouts/slideLayout410.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image" Target="../media/image68.png"/><Relationship Id="rId2" Type="http://schemas.openxmlformats.org/officeDocument/2006/relationships/slideLayout" Target="../slideLayouts/slideLayout409.xml"/><Relationship Id="rId16" Type="http://schemas.openxmlformats.org/officeDocument/2006/relationships/theme" Target="../theme/theme14.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10" Type="http://schemas.openxmlformats.org/officeDocument/2006/relationships/slideLayout" Target="../slideLayouts/slideLayout417.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image" Target="../media/image9.png"/><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theme" Target="../theme/theme4.xml"/><Relationship Id="rId5" Type="http://schemas.openxmlformats.org/officeDocument/2006/relationships/slideLayout" Target="../slideLayouts/slideLayout77.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image" Target="../media/image9.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theme" Target="../theme/theme5.xml"/><Relationship Id="rId8" Type="http://schemas.openxmlformats.org/officeDocument/2006/relationships/slideLayout" Target="../slideLayouts/slideLayout13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47" Type="http://schemas.openxmlformats.org/officeDocument/2006/relationships/slideLayout" Target="../slideLayouts/slideLayout210.xml"/><Relationship Id="rId50" Type="http://schemas.openxmlformats.org/officeDocument/2006/relationships/slideLayout" Target="../slideLayouts/slideLayout213.xml"/><Relationship Id="rId55" Type="http://schemas.openxmlformats.org/officeDocument/2006/relationships/slideLayout" Target="../slideLayouts/slideLayout218.xml"/><Relationship Id="rId7" Type="http://schemas.openxmlformats.org/officeDocument/2006/relationships/slideLayout" Target="../slideLayouts/slideLayout17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9" Type="http://schemas.openxmlformats.org/officeDocument/2006/relationships/slideLayout" Target="../slideLayouts/slideLayout192.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45" Type="http://schemas.openxmlformats.org/officeDocument/2006/relationships/slideLayout" Target="../slideLayouts/slideLayout208.xml"/><Relationship Id="rId53" Type="http://schemas.openxmlformats.org/officeDocument/2006/relationships/slideLayout" Target="../slideLayouts/slideLayout216.xml"/><Relationship Id="rId58" Type="http://schemas.openxmlformats.org/officeDocument/2006/relationships/theme" Target="../theme/theme6.xml"/><Relationship Id="rId5" Type="http://schemas.openxmlformats.org/officeDocument/2006/relationships/slideLayout" Target="../slideLayouts/slideLayout168.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 Id="rId48" Type="http://schemas.openxmlformats.org/officeDocument/2006/relationships/slideLayout" Target="../slideLayouts/slideLayout211.xml"/><Relationship Id="rId56" Type="http://schemas.openxmlformats.org/officeDocument/2006/relationships/slideLayout" Target="../slideLayouts/slideLayout219.xml"/><Relationship Id="rId8" Type="http://schemas.openxmlformats.org/officeDocument/2006/relationships/slideLayout" Target="../slideLayouts/slideLayout171.xml"/><Relationship Id="rId51" Type="http://schemas.openxmlformats.org/officeDocument/2006/relationships/slideLayout" Target="../slideLayouts/slideLayout214.xml"/><Relationship Id="rId3" Type="http://schemas.openxmlformats.org/officeDocument/2006/relationships/slideLayout" Target="../slideLayouts/slideLayout166.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46" Type="http://schemas.openxmlformats.org/officeDocument/2006/relationships/slideLayout" Target="../slideLayouts/slideLayout209.xml"/><Relationship Id="rId20" Type="http://schemas.openxmlformats.org/officeDocument/2006/relationships/slideLayout" Target="../slideLayouts/slideLayout183.xml"/><Relationship Id="rId41" Type="http://schemas.openxmlformats.org/officeDocument/2006/relationships/slideLayout" Target="../slideLayouts/slideLayout204.xml"/><Relationship Id="rId54" Type="http://schemas.openxmlformats.org/officeDocument/2006/relationships/slideLayout" Target="../slideLayouts/slideLayout217.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49" Type="http://schemas.openxmlformats.org/officeDocument/2006/relationships/slideLayout" Target="../slideLayouts/slideLayout212.xml"/><Relationship Id="rId57" Type="http://schemas.openxmlformats.org/officeDocument/2006/relationships/slideLayout" Target="../slideLayouts/slideLayout220.xml"/><Relationship Id="rId10" Type="http://schemas.openxmlformats.org/officeDocument/2006/relationships/slideLayout" Target="../slideLayouts/slideLayout173.xml"/><Relationship Id="rId31" Type="http://schemas.openxmlformats.org/officeDocument/2006/relationships/slideLayout" Target="../slideLayouts/slideLayout194.xml"/><Relationship Id="rId44" Type="http://schemas.openxmlformats.org/officeDocument/2006/relationships/slideLayout" Target="../slideLayouts/slideLayout207.xml"/><Relationship Id="rId52" Type="http://schemas.openxmlformats.org/officeDocument/2006/relationships/slideLayout" Target="../slideLayouts/slideLayout215.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46.xml"/><Relationship Id="rId21" Type="http://schemas.openxmlformats.org/officeDocument/2006/relationships/slideLayout" Target="../slideLayouts/slideLayout241.xml"/><Relationship Id="rId42" Type="http://schemas.openxmlformats.org/officeDocument/2006/relationships/slideLayout" Target="../slideLayouts/slideLayout262.xml"/><Relationship Id="rId47" Type="http://schemas.openxmlformats.org/officeDocument/2006/relationships/slideLayout" Target="../slideLayouts/slideLayout267.xml"/><Relationship Id="rId63" Type="http://schemas.openxmlformats.org/officeDocument/2006/relationships/slideLayout" Target="../slideLayouts/slideLayout283.xml"/><Relationship Id="rId68" Type="http://schemas.openxmlformats.org/officeDocument/2006/relationships/slideLayout" Target="../slideLayouts/slideLayout288.xml"/><Relationship Id="rId84" Type="http://schemas.openxmlformats.org/officeDocument/2006/relationships/image" Target="../media/image42.emf"/><Relationship Id="rId16" Type="http://schemas.openxmlformats.org/officeDocument/2006/relationships/slideLayout" Target="../slideLayouts/slideLayout236.xml"/><Relationship Id="rId11" Type="http://schemas.openxmlformats.org/officeDocument/2006/relationships/slideLayout" Target="../slideLayouts/slideLayout231.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53" Type="http://schemas.openxmlformats.org/officeDocument/2006/relationships/slideLayout" Target="../slideLayouts/slideLayout273.xml"/><Relationship Id="rId58" Type="http://schemas.openxmlformats.org/officeDocument/2006/relationships/slideLayout" Target="../slideLayouts/slideLayout278.xml"/><Relationship Id="rId74" Type="http://schemas.openxmlformats.org/officeDocument/2006/relationships/slideLayout" Target="../slideLayouts/slideLayout294.xml"/><Relationship Id="rId79" Type="http://schemas.openxmlformats.org/officeDocument/2006/relationships/slideLayout" Target="../slideLayouts/slideLayout299.xml"/><Relationship Id="rId5" Type="http://schemas.openxmlformats.org/officeDocument/2006/relationships/slideLayout" Target="../slideLayouts/slideLayout225.xml"/><Relationship Id="rId61" Type="http://schemas.openxmlformats.org/officeDocument/2006/relationships/slideLayout" Target="../slideLayouts/slideLayout281.xml"/><Relationship Id="rId82" Type="http://schemas.openxmlformats.org/officeDocument/2006/relationships/tags" Target="../tags/tag1.xml"/><Relationship Id="rId19" Type="http://schemas.openxmlformats.org/officeDocument/2006/relationships/slideLayout" Target="../slideLayouts/slideLayout23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 Id="rId43" Type="http://schemas.openxmlformats.org/officeDocument/2006/relationships/slideLayout" Target="../slideLayouts/slideLayout263.xml"/><Relationship Id="rId48" Type="http://schemas.openxmlformats.org/officeDocument/2006/relationships/slideLayout" Target="../slideLayouts/slideLayout268.xml"/><Relationship Id="rId56" Type="http://schemas.openxmlformats.org/officeDocument/2006/relationships/slideLayout" Target="../slideLayouts/slideLayout276.xml"/><Relationship Id="rId64" Type="http://schemas.openxmlformats.org/officeDocument/2006/relationships/slideLayout" Target="../slideLayouts/slideLayout284.xml"/><Relationship Id="rId69" Type="http://schemas.openxmlformats.org/officeDocument/2006/relationships/slideLayout" Target="../slideLayouts/slideLayout289.xml"/><Relationship Id="rId77" Type="http://schemas.openxmlformats.org/officeDocument/2006/relationships/slideLayout" Target="../slideLayouts/slideLayout297.xml"/><Relationship Id="rId8" Type="http://schemas.openxmlformats.org/officeDocument/2006/relationships/slideLayout" Target="../slideLayouts/slideLayout228.xml"/><Relationship Id="rId51" Type="http://schemas.openxmlformats.org/officeDocument/2006/relationships/slideLayout" Target="../slideLayouts/slideLayout271.xml"/><Relationship Id="rId72" Type="http://schemas.openxmlformats.org/officeDocument/2006/relationships/slideLayout" Target="../slideLayouts/slideLayout292.xml"/><Relationship Id="rId80" Type="http://schemas.openxmlformats.org/officeDocument/2006/relationships/theme" Target="../theme/theme7.xml"/><Relationship Id="rId3" Type="http://schemas.openxmlformats.org/officeDocument/2006/relationships/slideLayout" Target="../slideLayouts/slideLayout223.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46" Type="http://schemas.openxmlformats.org/officeDocument/2006/relationships/slideLayout" Target="../slideLayouts/slideLayout266.xml"/><Relationship Id="rId59" Type="http://schemas.openxmlformats.org/officeDocument/2006/relationships/slideLayout" Target="../slideLayouts/slideLayout279.xml"/><Relationship Id="rId67" Type="http://schemas.openxmlformats.org/officeDocument/2006/relationships/slideLayout" Target="../slideLayouts/slideLayout287.xml"/><Relationship Id="rId20" Type="http://schemas.openxmlformats.org/officeDocument/2006/relationships/slideLayout" Target="../slideLayouts/slideLayout240.xml"/><Relationship Id="rId41" Type="http://schemas.openxmlformats.org/officeDocument/2006/relationships/slideLayout" Target="../slideLayouts/slideLayout261.xml"/><Relationship Id="rId54" Type="http://schemas.openxmlformats.org/officeDocument/2006/relationships/slideLayout" Target="../slideLayouts/slideLayout274.xml"/><Relationship Id="rId62" Type="http://schemas.openxmlformats.org/officeDocument/2006/relationships/slideLayout" Target="../slideLayouts/slideLayout282.xml"/><Relationship Id="rId70" Type="http://schemas.openxmlformats.org/officeDocument/2006/relationships/slideLayout" Target="../slideLayouts/slideLayout290.xml"/><Relationship Id="rId75" Type="http://schemas.openxmlformats.org/officeDocument/2006/relationships/slideLayout" Target="../slideLayouts/slideLayout295.xml"/><Relationship Id="rId83" Type="http://schemas.openxmlformats.org/officeDocument/2006/relationships/oleObject" Target="../embeddings/oleObject1.bin"/><Relationship Id="rId1" Type="http://schemas.openxmlformats.org/officeDocument/2006/relationships/slideLayout" Target="../slideLayouts/slideLayout221.xml"/><Relationship Id="rId6" Type="http://schemas.openxmlformats.org/officeDocument/2006/relationships/slideLayout" Target="../slideLayouts/slideLayout226.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49" Type="http://schemas.openxmlformats.org/officeDocument/2006/relationships/slideLayout" Target="../slideLayouts/slideLayout269.xml"/><Relationship Id="rId57" Type="http://schemas.openxmlformats.org/officeDocument/2006/relationships/slideLayout" Target="../slideLayouts/slideLayout277.xml"/><Relationship Id="rId10" Type="http://schemas.openxmlformats.org/officeDocument/2006/relationships/slideLayout" Target="../slideLayouts/slideLayout230.xml"/><Relationship Id="rId31" Type="http://schemas.openxmlformats.org/officeDocument/2006/relationships/slideLayout" Target="../slideLayouts/slideLayout251.xml"/><Relationship Id="rId44" Type="http://schemas.openxmlformats.org/officeDocument/2006/relationships/slideLayout" Target="../slideLayouts/slideLayout264.xml"/><Relationship Id="rId52" Type="http://schemas.openxmlformats.org/officeDocument/2006/relationships/slideLayout" Target="../slideLayouts/slideLayout272.xml"/><Relationship Id="rId60" Type="http://schemas.openxmlformats.org/officeDocument/2006/relationships/slideLayout" Target="../slideLayouts/slideLayout280.xml"/><Relationship Id="rId65" Type="http://schemas.openxmlformats.org/officeDocument/2006/relationships/slideLayout" Target="../slideLayouts/slideLayout285.xml"/><Relationship Id="rId73" Type="http://schemas.openxmlformats.org/officeDocument/2006/relationships/slideLayout" Target="../slideLayouts/slideLayout293.xml"/><Relationship Id="rId78" Type="http://schemas.openxmlformats.org/officeDocument/2006/relationships/slideLayout" Target="../slideLayouts/slideLayout298.xml"/><Relationship Id="rId81" Type="http://schemas.openxmlformats.org/officeDocument/2006/relationships/vmlDrawing" Target="../drawings/vmlDrawing1.v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39" Type="http://schemas.openxmlformats.org/officeDocument/2006/relationships/slideLayout" Target="../slideLayouts/slideLayout259.xml"/><Relationship Id="rId34" Type="http://schemas.openxmlformats.org/officeDocument/2006/relationships/slideLayout" Target="../slideLayouts/slideLayout254.xml"/><Relationship Id="rId50" Type="http://schemas.openxmlformats.org/officeDocument/2006/relationships/slideLayout" Target="../slideLayouts/slideLayout270.xml"/><Relationship Id="rId55" Type="http://schemas.openxmlformats.org/officeDocument/2006/relationships/slideLayout" Target="../slideLayouts/slideLayout275.xml"/><Relationship Id="rId76" Type="http://schemas.openxmlformats.org/officeDocument/2006/relationships/slideLayout" Target="../slideLayouts/slideLayout296.xml"/><Relationship Id="rId7" Type="http://schemas.openxmlformats.org/officeDocument/2006/relationships/slideLayout" Target="../slideLayouts/slideLayout227.xml"/><Relationship Id="rId71" Type="http://schemas.openxmlformats.org/officeDocument/2006/relationships/slideLayout" Target="../slideLayouts/slideLayout291.xml"/><Relationship Id="rId2" Type="http://schemas.openxmlformats.org/officeDocument/2006/relationships/slideLayout" Target="../slideLayouts/slideLayout222.xml"/><Relationship Id="rId29" Type="http://schemas.openxmlformats.org/officeDocument/2006/relationships/slideLayout" Target="../slideLayouts/slideLayout249.xml"/><Relationship Id="rId24" Type="http://schemas.openxmlformats.org/officeDocument/2006/relationships/slideLayout" Target="../slideLayouts/slideLayout244.xml"/><Relationship Id="rId40" Type="http://schemas.openxmlformats.org/officeDocument/2006/relationships/slideLayout" Target="../slideLayouts/slideLayout260.xml"/><Relationship Id="rId45" Type="http://schemas.openxmlformats.org/officeDocument/2006/relationships/slideLayout" Target="../slideLayouts/slideLayout265.xml"/><Relationship Id="rId66" Type="http://schemas.openxmlformats.org/officeDocument/2006/relationships/slideLayout" Target="../slideLayouts/slideLayout28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12.xml"/><Relationship Id="rId18" Type="http://schemas.openxmlformats.org/officeDocument/2006/relationships/slideLayout" Target="../slideLayouts/slideLayout317.xml"/><Relationship Id="rId26" Type="http://schemas.openxmlformats.org/officeDocument/2006/relationships/slideLayout" Target="../slideLayouts/slideLayout325.xml"/><Relationship Id="rId3" Type="http://schemas.openxmlformats.org/officeDocument/2006/relationships/slideLayout" Target="../slideLayouts/slideLayout302.xml"/><Relationship Id="rId21" Type="http://schemas.openxmlformats.org/officeDocument/2006/relationships/slideLayout" Target="../slideLayouts/slideLayout320.xml"/><Relationship Id="rId34" Type="http://schemas.openxmlformats.org/officeDocument/2006/relationships/slideLayout" Target="../slideLayouts/slideLayout333.xml"/><Relationship Id="rId7" Type="http://schemas.openxmlformats.org/officeDocument/2006/relationships/slideLayout" Target="../slideLayouts/slideLayout306.xml"/><Relationship Id="rId12" Type="http://schemas.openxmlformats.org/officeDocument/2006/relationships/slideLayout" Target="../slideLayouts/slideLayout311.xml"/><Relationship Id="rId17" Type="http://schemas.openxmlformats.org/officeDocument/2006/relationships/slideLayout" Target="../slideLayouts/slideLayout316.xml"/><Relationship Id="rId25" Type="http://schemas.openxmlformats.org/officeDocument/2006/relationships/slideLayout" Target="../slideLayouts/slideLayout324.xml"/><Relationship Id="rId33" Type="http://schemas.openxmlformats.org/officeDocument/2006/relationships/slideLayout" Target="../slideLayouts/slideLayout332.xml"/><Relationship Id="rId2" Type="http://schemas.openxmlformats.org/officeDocument/2006/relationships/slideLayout" Target="../slideLayouts/slideLayout301.xml"/><Relationship Id="rId16" Type="http://schemas.openxmlformats.org/officeDocument/2006/relationships/slideLayout" Target="../slideLayouts/slideLayout315.xml"/><Relationship Id="rId20" Type="http://schemas.openxmlformats.org/officeDocument/2006/relationships/slideLayout" Target="../slideLayouts/slideLayout319.xml"/><Relationship Id="rId29" Type="http://schemas.openxmlformats.org/officeDocument/2006/relationships/slideLayout" Target="../slideLayouts/slideLayout328.xml"/><Relationship Id="rId1" Type="http://schemas.openxmlformats.org/officeDocument/2006/relationships/slideLayout" Target="../slideLayouts/slideLayout300.xml"/><Relationship Id="rId6" Type="http://schemas.openxmlformats.org/officeDocument/2006/relationships/slideLayout" Target="../slideLayouts/slideLayout305.xml"/><Relationship Id="rId11" Type="http://schemas.openxmlformats.org/officeDocument/2006/relationships/slideLayout" Target="../slideLayouts/slideLayout310.xml"/><Relationship Id="rId24" Type="http://schemas.openxmlformats.org/officeDocument/2006/relationships/slideLayout" Target="../slideLayouts/slideLayout323.xml"/><Relationship Id="rId32" Type="http://schemas.openxmlformats.org/officeDocument/2006/relationships/slideLayout" Target="../slideLayouts/slideLayout331.xml"/><Relationship Id="rId5" Type="http://schemas.openxmlformats.org/officeDocument/2006/relationships/slideLayout" Target="../slideLayouts/slideLayout304.xml"/><Relationship Id="rId15" Type="http://schemas.openxmlformats.org/officeDocument/2006/relationships/slideLayout" Target="../slideLayouts/slideLayout314.xml"/><Relationship Id="rId23" Type="http://schemas.openxmlformats.org/officeDocument/2006/relationships/slideLayout" Target="../slideLayouts/slideLayout322.xml"/><Relationship Id="rId28" Type="http://schemas.openxmlformats.org/officeDocument/2006/relationships/slideLayout" Target="../slideLayouts/slideLayout327.xml"/><Relationship Id="rId10" Type="http://schemas.openxmlformats.org/officeDocument/2006/relationships/slideLayout" Target="../slideLayouts/slideLayout309.xml"/><Relationship Id="rId19" Type="http://schemas.openxmlformats.org/officeDocument/2006/relationships/slideLayout" Target="../slideLayouts/slideLayout318.xml"/><Relationship Id="rId31" Type="http://schemas.openxmlformats.org/officeDocument/2006/relationships/slideLayout" Target="../slideLayouts/slideLayout330.xml"/><Relationship Id="rId4" Type="http://schemas.openxmlformats.org/officeDocument/2006/relationships/slideLayout" Target="../slideLayouts/slideLayout303.xml"/><Relationship Id="rId9" Type="http://schemas.openxmlformats.org/officeDocument/2006/relationships/slideLayout" Target="../slideLayouts/slideLayout308.xml"/><Relationship Id="rId14" Type="http://schemas.openxmlformats.org/officeDocument/2006/relationships/slideLayout" Target="../slideLayouts/slideLayout313.xml"/><Relationship Id="rId22" Type="http://schemas.openxmlformats.org/officeDocument/2006/relationships/slideLayout" Target="../slideLayouts/slideLayout321.xml"/><Relationship Id="rId27" Type="http://schemas.openxmlformats.org/officeDocument/2006/relationships/slideLayout" Target="../slideLayouts/slideLayout326.xml"/><Relationship Id="rId30" Type="http://schemas.openxmlformats.org/officeDocument/2006/relationships/slideLayout" Target="../slideLayouts/slideLayout329.xml"/><Relationship Id="rId35" Type="http://schemas.openxmlformats.org/officeDocument/2006/relationships/theme" Target="../theme/theme8.xml"/><Relationship Id="rId8" Type="http://schemas.openxmlformats.org/officeDocument/2006/relationships/slideLayout" Target="../slideLayouts/slideLayout30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theme" Target="../theme/theme9.xml"/><Relationship Id="rId3" Type="http://schemas.openxmlformats.org/officeDocument/2006/relationships/slideLayout" Target="../slideLayouts/slideLayout336.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2" Type="http://schemas.openxmlformats.org/officeDocument/2006/relationships/slideLayout" Target="../slideLayouts/slideLayout335.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5" Type="http://schemas.openxmlformats.org/officeDocument/2006/relationships/slideLayout" Target="../slideLayouts/slideLayout338.xml"/><Relationship Id="rId10" Type="http://schemas.openxmlformats.org/officeDocument/2006/relationships/slideLayout" Target="../slideLayouts/slideLayout343.xml"/><Relationship Id="rId4" Type="http://schemas.openxmlformats.org/officeDocument/2006/relationships/slideLayout" Target="../slideLayouts/slideLayout337.xml"/><Relationship Id="rId9" Type="http://schemas.openxmlformats.org/officeDocument/2006/relationships/slideLayout" Target="../slideLayouts/slideLayout3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7968780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4985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152525"/>
            <a:ext cx="11151916"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2272923026"/>
      </p:ext>
    </p:extLst>
  </p:cSld>
  <p:clrMap bg1="dk1" tx1="lt1" bg2="dk2" tx2="lt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 id="2147484117" r:id="rId8"/>
    <p:sldLayoutId id="2147484118" r:id="rId9"/>
    <p:sldLayoutId id="2147484119" r:id="rId10"/>
    <p:sldLayoutId id="2147484120" r:id="rId11"/>
    <p:sldLayoutId id="2147484121" r:id="rId12"/>
    <p:sldLayoutId id="2147484122" r:id="rId13"/>
    <p:sldLayoutId id="2147484123" r:id="rId14"/>
  </p:sldLayoutIdLst>
  <p:transition>
    <p:fade/>
  </p:transition>
  <p:hf hdr="0" ftr="0" dt="0"/>
  <p:txStyles>
    <p:titleStyle>
      <a:lvl1pPr algn="l" defTabSz="914363" rtl="0" eaLnBrk="1" latinLnBrk="0" hangingPunct="1">
        <a:lnSpc>
          <a:spcPct val="90000"/>
        </a:lnSpc>
        <a:spcBef>
          <a:spcPct val="0"/>
        </a:spcBef>
        <a:buNone/>
        <a:defRPr lang="en-US" sz="3600" b="0" kern="1200" cap="none" spc="-100" baseline="0" dirty="0" smtClean="0">
          <a:ln w="3175">
            <a:solidFill>
              <a:schemeClr val="tx1">
                <a:alpha val="0"/>
              </a:schemeClr>
            </a:solidFill>
          </a:ln>
          <a:solidFill>
            <a:schemeClr val="tx1"/>
          </a:soli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80000"/>
        <a:buFontTx/>
        <a:buBlip>
          <a:blip r:embed="rId17"/>
        </a:buBlip>
        <a:defRPr sz="3200" kern="1200">
          <a:ln>
            <a:solidFill>
              <a:schemeClr val="tx1">
                <a:alpha val="0"/>
              </a:schemeClr>
            </a:solidFill>
          </a:ln>
          <a:solidFill>
            <a:schemeClr val="tx1"/>
          </a:solidFill>
          <a:latin typeface="+mn-lt"/>
          <a:ea typeface="+mn-ea"/>
          <a:cs typeface="+mn-cs"/>
        </a:defRPr>
      </a:lvl1pPr>
      <a:lvl2pPr marL="855663" indent="-395288" algn="l" defTabSz="914363" rtl="0" eaLnBrk="1" latinLnBrk="0" hangingPunct="1">
        <a:lnSpc>
          <a:spcPct val="90000"/>
        </a:lnSpc>
        <a:spcBef>
          <a:spcPct val="20000"/>
        </a:spcBef>
        <a:buSzPct val="100000"/>
        <a:buFont typeface="Segoe UI" pitchFamily="34" charset="0"/>
        <a:buChar char="–"/>
        <a:defRPr sz="2800" kern="1200">
          <a:ln>
            <a:solidFill>
              <a:schemeClr val="tx1">
                <a:alpha val="0"/>
              </a:schemeClr>
            </a:solidFill>
          </a:ln>
          <a:solidFill>
            <a:schemeClr val="tx1"/>
          </a:soli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7"/>
        </a:buBlip>
        <a:defRPr sz="2400" kern="1200">
          <a:ln>
            <a:solidFill>
              <a:schemeClr val="tx1">
                <a:alpha val="0"/>
              </a:schemeClr>
            </a:solidFill>
          </a:ln>
          <a:solidFill>
            <a:schemeClr val="tx1"/>
          </a:soli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7"/>
        </a:buBlip>
        <a:defRPr sz="2000" kern="1200">
          <a:ln>
            <a:solidFill>
              <a:schemeClr val="tx1">
                <a:alpha val="0"/>
              </a:schemeClr>
            </a:solidFill>
          </a:ln>
          <a:solidFill>
            <a:schemeClr val="tx1"/>
          </a:soli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7"/>
        </a:buBlip>
        <a:defRPr sz="2000" kern="1200">
          <a:ln>
            <a:solidFill>
              <a:schemeClr val="tx1">
                <a:alpha val="0"/>
              </a:schemeClr>
            </a:solidFill>
          </a:ln>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726705483"/>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 id="2147484137" r:id="rId12"/>
    <p:sldLayoutId id="2147484138" r:id="rId13"/>
    <p:sldLayoutId id="2147484139" r:id="rId14"/>
    <p:sldLayoutId id="2147484140" r:id="rId15"/>
    <p:sldLayoutId id="2147484141" r:id="rId16"/>
    <p:sldLayoutId id="2147484142" r:id="rId17"/>
    <p:sldLayoutId id="2147484143" r:id="rId18"/>
    <p:sldLayoutId id="2147484144" r:id="rId19"/>
    <p:sldLayoutId id="2147484145" r:id="rId20"/>
    <p:sldLayoutId id="2147484146" r:id="rId21"/>
    <p:sldLayoutId id="2147484147" r:id="rId22"/>
    <p:sldLayoutId id="2147484148" r:id="rId23"/>
    <p:sldLayoutId id="2147484149"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6290354"/>
            <a:ext cx="12192000" cy="566220"/>
          </a:xfrm>
          <a:prstGeom prst="rect">
            <a:avLst/>
          </a:prstGeom>
        </p:spPr>
      </p:pic>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20469" y="194066"/>
            <a:ext cx="1533152" cy="338977"/>
          </a:xfrm>
          <a:prstGeom prst="rect">
            <a:avLst/>
          </a:prstGeom>
        </p:spPr>
      </p:pic>
      <p:sp>
        <p:nvSpPr>
          <p:cNvPr id="2" name="Title Placeholder 1"/>
          <p:cNvSpPr>
            <a:spLocks noGrp="1"/>
          </p:cNvSpPr>
          <p:nvPr>
            <p:ph type="title"/>
          </p:nvPr>
        </p:nvSpPr>
        <p:spPr>
          <a:xfrm>
            <a:off x="609600" y="687834"/>
            <a:ext cx="10972800" cy="868959"/>
          </a:xfrm>
          <a:prstGeom prst="rect">
            <a:avLst/>
          </a:prstGeom>
        </p:spPr>
        <p:txBody>
          <a:bodyPr vert="horz" lIns="91440" tIns="45720" rIns="91440" bIns="45720" rtlCol="0" anchor="t">
            <a:norm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4"/>
          </p:nvPr>
        </p:nvSpPr>
        <p:spPr>
          <a:xfrm>
            <a:off x="4673600" y="6564884"/>
            <a:ext cx="2844800" cy="320501"/>
          </a:xfrm>
          <a:prstGeom prst="rect">
            <a:avLst/>
          </a:prstGeom>
        </p:spPr>
        <p:txBody>
          <a:bodyPr vert="horz" lIns="91440" tIns="45720" rIns="91440" bIns="45720" rtlCol="0" anchor="ctr"/>
          <a:lstStyle>
            <a:lvl1pPr algn="ctr">
              <a:defRPr sz="1333"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012074562"/>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Lst>
  <p:hf hdr="0" ftr="0" dt="0"/>
  <p:txStyles>
    <p:titleStyle>
      <a:lvl1pPr algn="l" defTabSz="1219170" rtl="0" eaLnBrk="1" latinLnBrk="0" hangingPunct="1">
        <a:spcBef>
          <a:spcPct val="0"/>
        </a:spcBef>
        <a:buNone/>
        <a:defRPr sz="3733" kern="1200">
          <a:solidFill>
            <a:schemeClr val="tx1"/>
          </a:solidFill>
          <a:latin typeface="Verdana" pitchFamily="34" charset="0"/>
          <a:ea typeface="+mj-ea"/>
          <a:cs typeface="+mj-cs"/>
        </a:defRPr>
      </a:lvl1pPr>
    </p:titleStyle>
    <p:bodyStyle>
      <a:lvl1pPr marL="457189" indent="-457189" algn="l" defTabSz="1219170" rtl="0" eaLnBrk="1" latinLnBrk="0" hangingPunct="1">
        <a:spcBef>
          <a:spcPct val="20000"/>
        </a:spcBef>
        <a:buClr>
          <a:schemeClr val="accent5"/>
        </a:buClr>
        <a:buFont typeface="Arial" pitchFamily="34" charset="0"/>
        <a:buChar char="•"/>
        <a:defRPr sz="3200" kern="1200">
          <a:solidFill>
            <a:schemeClr val="tx1"/>
          </a:solidFill>
          <a:latin typeface="Verdana" pitchFamily="34" charset="0"/>
          <a:ea typeface="+mn-ea"/>
          <a:cs typeface="+mn-cs"/>
        </a:defRPr>
      </a:lvl1pPr>
      <a:lvl2pPr marL="990575" indent="-380990" algn="l" defTabSz="1219170" rtl="0" eaLnBrk="1" latinLnBrk="0" hangingPunct="1">
        <a:spcBef>
          <a:spcPct val="20000"/>
        </a:spcBef>
        <a:buClr>
          <a:schemeClr val="accent5"/>
        </a:buClr>
        <a:buFont typeface="Arial" pitchFamily="34" charset="0"/>
        <a:buChar char="–"/>
        <a:defRPr sz="2667" kern="1200">
          <a:solidFill>
            <a:schemeClr val="tx1"/>
          </a:solidFill>
          <a:latin typeface="Verdana" pitchFamily="34" charset="0"/>
          <a:ea typeface="+mn-ea"/>
          <a:cs typeface="+mn-cs"/>
        </a:defRPr>
      </a:lvl2pPr>
      <a:lvl3pPr marL="1523962" indent="-304792" algn="l" defTabSz="1219170" rtl="0" eaLnBrk="1" latinLnBrk="0" hangingPunct="1">
        <a:spcBef>
          <a:spcPct val="20000"/>
        </a:spcBef>
        <a:buClr>
          <a:schemeClr val="accent5"/>
        </a:buClr>
        <a:buFont typeface="Arial" pitchFamily="34" charset="0"/>
        <a:buChar char="•"/>
        <a:defRPr sz="2400" kern="1200">
          <a:solidFill>
            <a:schemeClr val="tx1"/>
          </a:solidFill>
          <a:latin typeface="Verdana" pitchFamily="34" charset="0"/>
          <a:ea typeface="+mn-ea"/>
          <a:cs typeface="+mn-cs"/>
        </a:defRPr>
      </a:lvl3pPr>
      <a:lvl4pPr marL="2133547" indent="-304792" algn="l" defTabSz="1219170" rtl="0" eaLnBrk="1" latinLnBrk="0" hangingPunct="1">
        <a:spcBef>
          <a:spcPct val="20000"/>
        </a:spcBef>
        <a:buClr>
          <a:schemeClr val="accent5"/>
        </a:buClr>
        <a:buFont typeface="Arial" pitchFamily="34" charset="0"/>
        <a:buChar char="–"/>
        <a:defRPr sz="2400" kern="1200">
          <a:solidFill>
            <a:schemeClr val="tx1"/>
          </a:solidFill>
          <a:latin typeface="Verdana" pitchFamily="34" charset="0"/>
          <a:ea typeface="+mn-ea"/>
          <a:cs typeface="+mn-cs"/>
        </a:defRPr>
      </a:lvl4pPr>
      <a:lvl5pPr marL="2743131" indent="-304792" algn="l" defTabSz="1219170" rtl="0" eaLnBrk="1" latinLnBrk="0" hangingPunct="1">
        <a:spcBef>
          <a:spcPct val="20000"/>
        </a:spcBef>
        <a:buClr>
          <a:schemeClr val="accent5"/>
        </a:buClr>
        <a:buFont typeface="Arial" pitchFamily="34" charset="0"/>
        <a:buChar char="»"/>
        <a:defRPr sz="2400" kern="1200">
          <a:solidFill>
            <a:schemeClr val="tx1"/>
          </a:solidFill>
          <a:latin typeface="Verdana"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6290354"/>
            <a:ext cx="12192000" cy="566220"/>
          </a:xfrm>
          <a:prstGeom prst="rect">
            <a:avLst/>
          </a:prstGeom>
        </p:spPr>
      </p:pic>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20469" y="194066"/>
            <a:ext cx="1533152" cy="338977"/>
          </a:xfrm>
          <a:prstGeom prst="rect">
            <a:avLst/>
          </a:prstGeom>
        </p:spPr>
      </p:pic>
      <p:sp>
        <p:nvSpPr>
          <p:cNvPr id="2" name="Title Placeholder 1"/>
          <p:cNvSpPr>
            <a:spLocks noGrp="1"/>
          </p:cNvSpPr>
          <p:nvPr>
            <p:ph type="title"/>
          </p:nvPr>
        </p:nvSpPr>
        <p:spPr>
          <a:xfrm>
            <a:off x="609600" y="687834"/>
            <a:ext cx="10972800" cy="868959"/>
          </a:xfrm>
          <a:prstGeom prst="rect">
            <a:avLst/>
          </a:prstGeom>
        </p:spPr>
        <p:txBody>
          <a:bodyPr vert="horz" lIns="91440" tIns="45720" rIns="91440" bIns="45720" rtlCol="0" anchor="t">
            <a:norm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p:cNvSpPr>
            <a:spLocks noGrp="1"/>
          </p:cNvSpPr>
          <p:nvPr>
            <p:ph type="sldNum" sz="quarter" idx="4"/>
          </p:nvPr>
        </p:nvSpPr>
        <p:spPr>
          <a:xfrm>
            <a:off x="4673600" y="6417712"/>
            <a:ext cx="2844800" cy="320501"/>
          </a:xfrm>
          <a:prstGeom prst="rect">
            <a:avLst/>
          </a:prstGeom>
        </p:spPr>
        <p:txBody>
          <a:bodyPr vert="horz" lIns="91440" tIns="45720" rIns="91440" bIns="45720" rtlCol="0" anchor="ctr"/>
          <a:lstStyle>
            <a:lvl1pPr algn="ctr">
              <a:defRPr sz="1333"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AE3AD13E-0250-4DDE-87F3-DC3D88732FA2}" type="slidenum">
              <a:rPr kumimoji="0" lang="en-GB" sz="1333" b="1" i="0" u="none" strike="noStrike" kern="1200" cap="none" spc="0" normalizeH="0" baseline="0" noProof="0" smtClean="0">
                <a:ln>
                  <a:noFill/>
                </a:ln>
                <a:solidFill>
                  <a:srgbClr val="FFFFFF"/>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GB" sz="1333" b="1"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4135679236"/>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Lst>
  <p:hf hdr="0" ftr="0" dt="0"/>
  <p:txStyles>
    <p:titleStyle>
      <a:lvl1pPr algn="l" defTabSz="1219170" rtl="0" eaLnBrk="1" latinLnBrk="0" hangingPunct="1">
        <a:spcBef>
          <a:spcPct val="0"/>
        </a:spcBef>
        <a:buNone/>
        <a:defRPr sz="3733" kern="1200">
          <a:solidFill>
            <a:schemeClr val="tx1"/>
          </a:solidFill>
          <a:latin typeface="Verdana" pitchFamily="34" charset="0"/>
          <a:ea typeface="+mj-ea"/>
          <a:cs typeface="+mj-cs"/>
        </a:defRPr>
      </a:lvl1pPr>
    </p:titleStyle>
    <p:bodyStyle>
      <a:lvl1pPr marL="457189" indent="-457189" algn="l" defTabSz="1219170" rtl="0" eaLnBrk="1" latinLnBrk="0" hangingPunct="1">
        <a:spcBef>
          <a:spcPct val="20000"/>
        </a:spcBef>
        <a:buClr>
          <a:schemeClr val="accent5"/>
        </a:buClr>
        <a:buFont typeface="Arial" pitchFamily="34" charset="0"/>
        <a:buChar char="•"/>
        <a:defRPr sz="3200" kern="1200">
          <a:solidFill>
            <a:schemeClr val="tx1"/>
          </a:solidFill>
          <a:latin typeface="Verdana" pitchFamily="34" charset="0"/>
          <a:ea typeface="+mn-ea"/>
          <a:cs typeface="+mn-cs"/>
        </a:defRPr>
      </a:lvl1pPr>
      <a:lvl2pPr marL="990575" indent="-380990" algn="l" defTabSz="1219170" rtl="0" eaLnBrk="1" latinLnBrk="0" hangingPunct="1">
        <a:spcBef>
          <a:spcPct val="20000"/>
        </a:spcBef>
        <a:buClr>
          <a:schemeClr val="accent5"/>
        </a:buClr>
        <a:buFont typeface="Arial" pitchFamily="34" charset="0"/>
        <a:buChar char="–"/>
        <a:defRPr sz="2667" kern="1200">
          <a:solidFill>
            <a:schemeClr val="tx1"/>
          </a:solidFill>
          <a:latin typeface="Verdana" pitchFamily="34" charset="0"/>
          <a:ea typeface="+mn-ea"/>
          <a:cs typeface="+mn-cs"/>
        </a:defRPr>
      </a:lvl2pPr>
      <a:lvl3pPr marL="1523962" indent="-304792" algn="l" defTabSz="1219170" rtl="0" eaLnBrk="1" latinLnBrk="0" hangingPunct="1">
        <a:spcBef>
          <a:spcPct val="20000"/>
        </a:spcBef>
        <a:buClr>
          <a:schemeClr val="accent5"/>
        </a:buClr>
        <a:buFont typeface="Arial" pitchFamily="34" charset="0"/>
        <a:buChar char="•"/>
        <a:defRPr sz="2400" kern="1200">
          <a:solidFill>
            <a:schemeClr val="tx1"/>
          </a:solidFill>
          <a:latin typeface="Verdana" pitchFamily="34" charset="0"/>
          <a:ea typeface="+mn-ea"/>
          <a:cs typeface="+mn-cs"/>
        </a:defRPr>
      </a:lvl3pPr>
      <a:lvl4pPr marL="2133547" indent="-304792" algn="l" defTabSz="1219170" rtl="0" eaLnBrk="1" latinLnBrk="0" hangingPunct="1">
        <a:spcBef>
          <a:spcPct val="20000"/>
        </a:spcBef>
        <a:buClr>
          <a:schemeClr val="accent5"/>
        </a:buClr>
        <a:buFont typeface="Arial" pitchFamily="34" charset="0"/>
        <a:buChar char="–"/>
        <a:defRPr sz="2400" kern="1200">
          <a:solidFill>
            <a:schemeClr val="tx1"/>
          </a:solidFill>
          <a:latin typeface="Verdana" pitchFamily="34" charset="0"/>
          <a:ea typeface="+mn-ea"/>
          <a:cs typeface="+mn-cs"/>
        </a:defRPr>
      </a:lvl4pPr>
      <a:lvl5pPr marL="2743131" indent="-304792" algn="l" defTabSz="1219170" rtl="0" eaLnBrk="1" latinLnBrk="0" hangingPunct="1">
        <a:spcBef>
          <a:spcPct val="20000"/>
        </a:spcBef>
        <a:buClr>
          <a:schemeClr val="accent5"/>
        </a:buClr>
        <a:buFont typeface="Arial" pitchFamily="34" charset="0"/>
        <a:buChar char="»"/>
        <a:defRPr sz="2400" kern="1200">
          <a:solidFill>
            <a:schemeClr val="tx1"/>
          </a:solidFill>
          <a:latin typeface="Verdana"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0"/>
            <a:ext cx="11151917" cy="498598"/>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519249" y="1152525"/>
            <a:ext cx="11151916" cy="2000548"/>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4"/>
          <p:cNvSpPr>
            <a:spLocks noGrp="1"/>
          </p:cNvSpPr>
          <p:nvPr>
            <p:ph type="sldNum" sz="quarter" idx="4"/>
          </p:nvPr>
        </p:nvSpPr>
        <p:spPr>
          <a:xfrm>
            <a:off x="11708130" y="6502401"/>
            <a:ext cx="441960" cy="228600"/>
          </a:xfrm>
          <a:prstGeom prst="rect">
            <a:avLst/>
          </a:prstGeom>
        </p:spPr>
        <p:txBody>
          <a:bodyPr vert="horz" lIns="91440" tIns="45720" rIns="91440" bIns="45720" rtlCol="0" anchor="ctr"/>
          <a:lstStyle>
            <a:lvl1pPr algn="ctr">
              <a:defRPr sz="900">
                <a:ln>
                  <a:solidFill>
                    <a:schemeClr val="tx1">
                      <a:alpha val="0"/>
                    </a:schemeClr>
                  </a:solidFill>
                </a:ln>
                <a:solidFill>
                  <a:schemeClr val="tx1">
                    <a:tint val="75000"/>
                  </a:schemeClr>
                </a:solidFill>
              </a:defRPr>
            </a:lvl1pPr>
          </a:lstStyle>
          <a:p>
            <a:fld id="{94ADAEC3-EBB0-4F62-B71C-214866E08C16}" type="slidenum">
              <a:rPr lang="en-US" smtClean="0">
                <a:ln>
                  <a:solidFill>
                    <a:srgbClr val="FFFFFF">
                      <a:alpha val="0"/>
                    </a:srgbClr>
                  </a:solidFill>
                </a:ln>
                <a:solidFill>
                  <a:srgbClr val="FFFFFF">
                    <a:tint val="75000"/>
                  </a:srgbClr>
                </a:solidFill>
              </a:rPr>
              <a:pPr/>
              <a:t>‹#›</a:t>
            </a:fld>
            <a:endParaRPr lang="en-US" dirty="0">
              <a:ln>
                <a:solidFill>
                  <a:srgbClr val="FFFFFF">
                    <a:alpha val="0"/>
                  </a:srgbClr>
                </a:solidFill>
              </a:ln>
              <a:solidFill>
                <a:srgbClr val="FFFFFF">
                  <a:tint val="75000"/>
                </a:srgbClr>
              </a:solidFill>
            </a:endParaRPr>
          </a:p>
        </p:txBody>
      </p:sp>
    </p:spTree>
    <p:extLst>
      <p:ext uri="{BB962C8B-B14F-4D97-AF65-F5344CB8AC3E}">
        <p14:creationId xmlns:p14="http://schemas.microsoft.com/office/powerpoint/2010/main" val="1011969631"/>
      </p:ext>
    </p:extLst>
  </p:cSld>
  <p:clrMap bg1="dk1" tx1="lt1" bg2="dk2" tx2="lt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Lst>
  <p:transition>
    <p:fade/>
  </p:transition>
  <p:hf hdr="0" ftr="0" dt="0"/>
  <p:txStyles>
    <p:titleStyle>
      <a:lvl1pPr algn="l" defTabSz="914363" rtl="0" eaLnBrk="1" latinLnBrk="0" hangingPunct="1">
        <a:lnSpc>
          <a:spcPct val="90000"/>
        </a:lnSpc>
        <a:spcBef>
          <a:spcPct val="0"/>
        </a:spcBef>
        <a:buNone/>
        <a:defRPr lang="en-US" sz="3600" b="0" kern="1200" cap="none" spc="-100" baseline="0" dirty="0" smtClean="0">
          <a:ln w="3175">
            <a:solidFill>
              <a:schemeClr val="tx1">
                <a:alpha val="0"/>
              </a:schemeClr>
            </a:solidFill>
          </a:ln>
          <a:solidFill>
            <a:schemeClr val="tx1"/>
          </a:solidFill>
          <a:effectLst/>
          <a:latin typeface="+mj-lt"/>
          <a:ea typeface="+mn-ea"/>
          <a:cs typeface="Arial" charset="0"/>
        </a:defRPr>
      </a:lvl1pPr>
    </p:titleStyle>
    <p:bodyStyle>
      <a:lvl1pPr marL="460375" indent="-460375" algn="l" defTabSz="914363" rtl="0" eaLnBrk="1" latinLnBrk="0" hangingPunct="1">
        <a:lnSpc>
          <a:spcPct val="90000"/>
        </a:lnSpc>
        <a:spcBef>
          <a:spcPct val="20000"/>
        </a:spcBef>
        <a:buSzPct val="80000"/>
        <a:buFontTx/>
        <a:buBlip>
          <a:blip r:embed="rId18"/>
        </a:buBlip>
        <a:defRPr sz="3200" kern="1200">
          <a:ln>
            <a:solidFill>
              <a:schemeClr val="tx1">
                <a:alpha val="0"/>
              </a:schemeClr>
            </a:solidFill>
          </a:ln>
          <a:solidFill>
            <a:schemeClr val="tx1"/>
          </a:solidFill>
          <a:latin typeface="+mn-lt"/>
          <a:ea typeface="+mn-ea"/>
          <a:cs typeface="+mn-cs"/>
        </a:defRPr>
      </a:lvl1pPr>
      <a:lvl2pPr marL="855663" indent="-395288" algn="l" defTabSz="914363" rtl="0" eaLnBrk="1" latinLnBrk="0" hangingPunct="1">
        <a:lnSpc>
          <a:spcPct val="90000"/>
        </a:lnSpc>
        <a:spcBef>
          <a:spcPct val="20000"/>
        </a:spcBef>
        <a:buSzPct val="100000"/>
        <a:buFont typeface="Segoe UI" pitchFamily="34" charset="0"/>
        <a:buChar char="–"/>
        <a:defRPr sz="2800" kern="1200">
          <a:ln>
            <a:solidFill>
              <a:schemeClr val="tx1">
                <a:alpha val="0"/>
              </a:schemeClr>
            </a:solidFill>
          </a:ln>
          <a:solidFill>
            <a:schemeClr val="tx1"/>
          </a:soli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18"/>
        </a:buBlip>
        <a:defRPr sz="2400" kern="1200">
          <a:ln>
            <a:solidFill>
              <a:schemeClr val="tx1">
                <a:alpha val="0"/>
              </a:schemeClr>
            </a:solidFill>
          </a:ln>
          <a:solidFill>
            <a:schemeClr val="tx1"/>
          </a:soli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18"/>
        </a:buBlip>
        <a:defRPr sz="2000" kern="1200">
          <a:ln>
            <a:solidFill>
              <a:schemeClr val="tx1">
                <a:alpha val="0"/>
              </a:schemeClr>
            </a:solidFill>
          </a:ln>
          <a:solidFill>
            <a:schemeClr val="tx1"/>
          </a:soli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18"/>
        </a:buBlip>
        <a:defRPr sz="2000" kern="1200">
          <a:ln>
            <a:solidFill>
              <a:schemeClr val="tx1">
                <a:alpha val="0"/>
              </a:schemeClr>
            </a:solidFill>
          </a:ln>
          <a:solidFill>
            <a:schemeClr val="tx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80893"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762002" y="1524001"/>
            <a:ext cx="10668000" cy="45719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284882681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transition>
    <p:fade/>
  </p:transition>
  <p:hf sldNum="0"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428" indent="-190428" algn="l" defTabSz="1088105"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338902829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6"/>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136262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5" r:id="rId33"/>
    <p:sldLayoutId id="2147483776" r:id="rId34"/>
    <p:sldLayoutId id="2147483777" r:id="rId35"/>
    <p:sldLayoutId id="2147483778" r:id="rId36"/>
    <p:sldLayoutId id="2147483779" r:id="rId37"/>
    <p:sldLayoutId id="2147483780" r:id="rId38"/>
    <p:sldLayoutId id="2147483781" r:id="rId39"/>
    <p:sldLayoutId id="2147483782" r:id="rId40"/>
    <p:sldLayoutId id="2147483783" r:id="rId41"/>
    <p:sldLayoutId id="2147483784" r:id="rId42"/>
    <p:sldLayoutId id="2147483785" r:id="rId43"/>
    <p:sldLayoutId id="2147483786" r:id="rId44"/>
    <p:sldLayoutId id="2147483787" r:id="rId45"/>
    <p:sldLayoutId id="2147483788" r:id="rId46"/>
    <p:sldLayoutId id="2147483789" r:id="rId47"/>
    <p:sldLayoutId id="2147483790" r:id="rId48"/>
    <p:sldLayoutId id="2147483791" r:id="rId49"/>
    <p:sldLayoutId id="2147483792" r:id="rId50"/>
    <p:sldLayoutId id="2147483793" r:id="rId51"/>
    <p:sldLayoutId id="2147483794" r:id="rId52"/>
    <p:sldLayoutId id="2147483795" r:id="rId53"/>
    <p:sldLayoutId id="2147483796" r:id="rId54"/>
    <p:sldLayoutId id="2147483797" r:id="rId55"/>
    <p:sldLayoutId id="2147483798" r:id="rId56"/>
    <p:sldLayoutId id="2147483799" r:id="rId57"/>
  </p:sldLayoutIdLst>
  <p:transition>
    <p:fade/>
  </p:transition>
  <p:txStyles>
    <p:titleStyle>
      <a:lvl1pPr algn="l" defTabSz="913742" rtl="0" eaLnBrk="1" latinLnBrk="0" hangingPunct="1">
        <a:lnSpc>
          <a:spcPct val="90000"/>
        </a:lnSpc>
        <a:spcBef>
          <a:spcPct val="0"/>
        </a:spcBef>
        <a:buNone/>
        <a:defRPr lang="en-US" sz="529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4" marR="0" indent="-335914" algn="l" defTabSz="913742"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299" marR="0" indent="-236383" algn="l" defTabSz="91374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01" marR="0" indent="-223944" algn="l" defTabSz="91374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3pPr>
      <a:lvl4pPr marL="1007745" marR="0" indent="-223944" algn="l" defTabSz="91374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4pPr>
      <a:lvl5pPr marL="1231688" marR="0" indent="-223944" algn="l" defTabSz="91374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5pPr>
      <a:lvl6pPr marL="2512789" indent="-228435" algn="l" defTabSz="91374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661" indent="-228435" algn="l" defTabSz="91374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533" indent="-228435" algn="l" defTabSz="91374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404" indent="-228435" algn="l" defTabSz="91374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42" rtl="0" eaLnBrk="1" latinLnBrk="0" hangingPunct="1">
        <a:defRPr sz="1764" kern="1200">
          <a:solidFill>
            <a:schemeClr val="tx1"/>
          </a:solidFill>
          <a:latin typeface="+mn-lt"/>
          <a:ea typeface="+mn-ea"/>
          <a:cs typeface="+mn-cs"/>
        </a:defRPr>
      </a:lvl1pPr>
      <a:lvl2pPr marL="456870" algn="l" defTabSz="913742" rtl="0" eaLnBrk="1" latinLnBrk="0" hangingPunct="1">
        <a:defRPr sz="1764" kern="1200">
          <a:solidFill>
            <a:schemeClr val="tx1"/>
          </a:solidFill>
          <a:latin typeface="+mn-lt"/>
          <a:ea typeface="+mn-ea"/>
          <a:cs typeface="+mn-cs"/>
        </a:defRPr>
      </a:lvl2pPr>
      <a:lvl3pPr marL="913742" algn="l" defTabSz="913742" rtl="0" eaLnBrk="1" latinLnBrk="0" hangingPunct="1">
        <a:defRPr sz="1764" kern="1200">
          <a:solidFill>
            <a:schemeClr val="tx1"/>
          </a:solidFill>
          <a:latin typeface="+mn-lt"/>
          <a:ea typeface="+mn-ea"/>
          <a:cs typeface="+mn-cs"/>
        </a:defRPr>
      </a:lvl3pPr>
      <a:lvl4pPr marL="1370613" algn="l" defTabSz="913742" rtl="0" eaLnBrk="1" latinLnBrk="0" hangingPunct="1">
        <a:defRPr sz="1764" kern="1200">
          <a:solidFill>
            <a:schemeClr val="tx1"/>
          </a:solidFill>
          <a:latin typeface="+mn-lt"/>
          <a:ea typeface="+mn-ea"/>
          <a:cs typeface="+mn-cs"/>
        </a:defRPr>
      </a:lvl4pPr>
      <a:lvl5pPr marL="1827484" algn="l" defTabSz="913742" rtl="0" eaLnBrk="1" latinLnBrk="0" hangingPunct="1">
        <a:defRPr sz="1764" kern="1200">
          <a:solidFill>
            <a:schemeClr val="tx1"/>
          </a:solidFill>
          <a:latin typeface="+mn-lt"/>
          <a:ea typeface="+mn-ea"/>
          <a:cs typeface="+mn-cs"/>
        </a:defRPr>
      </a:lvl5pPr>
      <a:lvl6pPr marL="2284354" algn="l" defTabSz="913742" rtl="0" eaLnBrk="1" latinLnBrk="0" hangingPunct="1">
        <a:defRPr sz="1764" kern="1200">
          <a:solidFill>
            <a:schemeClr val="tx1"/>
          </a:solidFill>
          <a:latin typeface="+mn-lt"/>
          <a:ea typeface="+mn-ea"/>
          <a:cs typeface="+mn-cs"/>
        </a:defRPr>
      </a:lvl6pPr>
      <a:lvl7pPr marL="2741225" algn="l" defTabSz="913742" rtl="0" eaLnBrk="1" latinLnBrk="0" hangingPunct="1">
        <a:defRPr sz="1764" kern="1200">
          <a:solidFill>
            <a:schemeClr val="tx1"/>
          </a:solidFill>
          <a:latin typeface="+mn-lt"/>
          <a:ea typeface="+mn-ea"/>
          <a:cs typeface="+mn-cs"/>
        </a:defRPr>
      </a:lvl7pPr>
      <a:lvl8pPr marL="3198095" algn="l" defTabSz="913742" rtl="0" eaLnBrk="1" latinLnBrk="0" hangingPunct="1">
        <a:defRPr sz="1764" kern="1200">
          <a:solidFill>
            <a:schemeClr val="tx1"/>
          </a:solidFill>
          <a:latin typeface="+mn-lt"/>
          <a:ea typeface="+mn-ea"/>
          <a:cs typeface="+mn-cs"/>
        </a:defRPr>
      </a:lvl8pPr>
      <a:lvl9pPr marL="3654968" algn="l" defTabSz="913742"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10325053" y="1906415"/>
            <a:ext cx="4214127" cy="401304"/>
          </a:xfrm>
          <a:prstGeom prst="rect">
            <a:avLst/>
          </a:prstGeom>
        </p:spPr>
      </p:pic>
    </p:spTree>
    <p:extLst>
      <p:ext uri="{BB962C8B-B14F-4D97-AF65-F5344CB8AC3E}">
        <p14:creationId xmlns:p14="http://schemas.microsoft.com/office/powerpoint/2010/main" val="78682787"/>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 id="2147483895" r:id="rId14"/>
    <p:sldLayoutId id="2147483896" r:id="rId15"/>
    <p:sldLayoutId id="2147483897" r:id="rId16"/>
    <p:sldLayoutId id="2147483898" r:id="rId17"/>
    <p:sldLayoutId id="2147483899" r:id="rId18"/>
    <p:sldLayoutId id="2147483900" r:id="rId19"/>
    <p:sldLayoutId id="2147483901" r:id="rId20"/>
    <p:sldLayoutId id="2147483902" r:id="rId21"/>
    <p:sldLayoutId id="2147483903" r:id="rId22"/>
    <p:sldLayoutId id="2147483904" r:id="rId23"/>
    <p:sldLayoutId id="2147483905" r:id="rId24"/>
    <p:sldLayoutId id="2147483906" r:id="rId25"/>
    <p:sldLayoutId id="2147483907" r:id="rId26"/>
    <p:sldLayoutId id="2147483908" r:id="rId27"/>
    <p:sldLayoutId id="2147483909" r:id="rId28"/>
    <p:sldLayoutId id="2147483910" r:id="rId29"/>
    <p:sldLayoutId id="2147483911" r:id="rId30"/>
    <p:sldLayoutId id="2147483912" r:id="rId31"/>
    <p:sldLayoutId id="2147483913" r:id="rId32"/>
    <p:sldLayoutId id="2147483914" r:id="rId33"/>
    <p:sldLayoutId id="2147483916" r:id="rId34"/>
  </p:sldLayoutIdLst>
  <p:transition>
    <p:fade/>
  </p:transition>
  <p:hf hdr="0" ftr="0" dt="0"/>
  <p:txStyles>
    <p:titleStyle>
      <a:lvl1pPr algn="l" defTabSz="913918" rtl="0" eaLnBrk="1" latinLnBrk="0" hangingPunct="1">
        <a:lnSpc>
          <a:spcPct val="90000"/>
        </a:lnSpc>
        <a:spcBef>
          <a:spcPct val="0"/>
        </a:spcBef>
        <a:buNone/>
        <a:defRPr lang="en-US" sz="529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07"/>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4"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3547810"/>
      </p:ext>
    </p:extLst>
  </p:cSld>
  <p:clrMap bg1="lt1" tx1="dk1" bg2="lt2" tx2="dk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 id="2147483936" r:id="rId19"/>
    <p:sldLayoutId id="2147483937" r:id="rId20"/>
    <p:sldLayoutId id="2147483938" r:id="rId21"/>
    <p:sldLayoutId id="2147483939" r:id="rId22"/>
    <p:sldLayoutId id="2147483940" r:id="rId23"/>
    <p:sldLayoutId id="2147483941" r:id="rId24"/>
    <p:sldLayoutId id="2147483942" r:id="rId25"/>
    <p:sldLayoutId id="2147483943" r:id="rId26"/>
    <p:sldLayoutId id="2147483944" r:id="rId27"/>
    <p:sldLayoutId id="2147483945" r:id="rId28"/>
    <p:sldLayoutId id="2147483946" r:id="rId29"/>
    <p:sldLayoutId id="2147483947" r:id="rId30"/>
    <p:sldLayoutId id="2147483948" r:id="rId31"/>
    <p:sldLayoutId id="2147483949" r:id="rId32"/>
    <p:sldLayoutId id="2147483950" r:id="rId33"/>
    <p:sldLayoutId id="2147483951" r:id="rId34"/>
    <p:sldLayoutId id="2147483952" r:id="rId35"/>
    <p:sldLayoutId id="2147483953" r:id="rId36"/>
    <p:sldLayoutId id="2147483954" r:id="rId37"/>
    <p:sldLayoutId id="2147483955" r:id="rId38"/>
    <p:sldLayoutId id="2147483956" r:id="rId39"/>
    <p:sldLayoutId id="2147483957" r:id="rId40"/>
    <p:sldLayoutId id="2147483958" r:id="rId41"/>
    <p:sldLayoutId id="2147483959" r:id="rId42"/>
    <p:sldLayoutId id="2147483960" r:id="rId43"/>
    <p:sldLayoutId id="2147483961" r:id="rId44"/>
    <p:sldLayoutId id="2147483962" r:id="rId45"/>
    <p:sldLayoutId id="2147483963" r:id="rId46"/>
    <p:sldLayoutId id="2147483964" r:id="rId47"/>
    <p:sldLayoutId id="2147483965" r:id="rId48"/>
    <p:sldLayoutId id="2147483966" r:id="rId49"/>
    <p:sldLayoutId id="2147483967" r:id="rId50"/>
    <p:sldLayoutId id="2147483968" r:id="rId51"/>
    <p:sldLayoutId id="2147483969" r:id="rId52"/>
    <p:sldLayoutId id="2147483970" r:id="rId53"/>
    <p:sldLayoutId id="2147483971" r:id="rId54"/>
    <p:sldLayoutId id="2147483972" r:id="rId55"/>
    <p:sldLayoutId id="2147483973" r:id="rId56"/>
    <p:sldLayoutId id="2147483974" r:id="rId57"/>
  </p:sldLayoutIdLst>
  <p:transition>
    <p:fade/>
  </p:transition>
  <p:txStyles>
    <p:titleStyle>
      <a:lvl1pPr algn="l" defTabSz="913566" rtl="0" eaLnBrk="1" latinLnBrk="0" hangingPunct="1">
        <a:lnSpc>
          <a:spcPct val="90000"/>
        </a:lnSpc>
        <a:spcBef>
          <a:spcPct val="0"/>
        </a:spcBef>
        <a:buNone/>
        <a:defRPr lang="en-US" sz="528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850" marR="0" indent="-335850" algn="l" defTabSz="913566" rtl="0" eaLnBrk="1" fontAlgn="auto" latinLnBrk="0" hangingPunct="1">
        <a:lnSpc>
          <a:spcPct val="90000"/>
        </a:lnSpc>
        <a:spcBef>
          <a:spcPct val="20000"/>
        </a:spcBef>
        <a:spcAft>
          <a:spcPts val="0"/>
        </a:spcAft>
        <a:buClrTx/>
        <a:buSzPct val="90000"/>
        <a:buFont typeface="Arial" pitchFamily="34" charset="0"/>
        <a:buChar char="•"/>
        <a:tabLst/>
        <a:defRPr sz="3917" kern="1200" spc="0" baseline="0">
          <a:gradFill>
            <a:gsLst>
              <a:gs pos="1250">
                <a:schemeClr val="tx1"/>
              </a:gs>
              <a:gs pos="100000">
                <a:schemeClr val="tx1"/>
              </a:gs>
            </a:gsLst>
            <a:lin ang="5400000" scaled="0"/>
          </a:gradFill>
          <a:latin typeface="+mj-lt"/>
          <a:ea typeface="+mn-ea"/>
          <a:cs typeface="+mn-cs"/>
        </a:defRPr>
      </a:lvl1pPr>
      <a:lvl2pPr marL="572189" marR="0" indent="-236338" algn="l" defTabSz="913566"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651" marR="0" indent="-223901" algn="l" defTabSz="913566"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3pPr>
      <a:lvl4pPr marL="1007551" marR="0" indent="-223901" algn="l" defTabSz="913566"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4pPr>
      <a:lvl5pPr marL="1231452" marR="0" indent="-223901" algn="l" defTabSz="913566"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5pPr>
      <a:lvl6pPr marL="2512307" indent="-228391" algn="l" defTabSz="91356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090" indent="-228391" algn="l" defTabSz="91356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5875" indent="-228391" algn="l" defTabSz="91356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2659" indent="-228391" algn="l" defTabSz="91356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566" rtl="0" eaLnBrk="1" latinLnBrk="0" hangingPunct="1">
        <a:defRPr sz="1764" kern="1200">
          <a:solidFill>
            <a:schemeClr val="tx1"/>
          </a:solidFill>
          <a:latin typeface="+mn-lt"/>
          <a:ea typeface="+mn-ea"/>
          <a:cs typeface="+mn-cs"/>
        </a:defRPr>
      </a:lvl1pPr>
      <a:lvl2pPr marL="456783" algn="l" defTabSz="913566" rtl="0" eaLnBrk="1" latinLnBrk="0" hangingPunct="1">
        <a:defRPr sz="1764" kern="1200">
          <a:solidFill>
            <a:schemeClr val="tx1"/>
          </a:solidFill>
          <a:latin typeface="+mn-lt"/>
          <a:ea typeface="+mn-ea"/>
          <a:cs typeface="+mn-cs"/>
        </a:defRPr>
      </a:lvl2pPr>
      <a:lvl3pPr marL="913566" algn="l" defTabSz="913566" rtl="0" eaLnBrk="1" latinLnBrk="0" hangingPunct="1">
        <a:defRPr sz="1764" kern="1200">
          <a:solidFill>
            <a:schemeClr val="tx1"/>
          </a:solidFill>
          <a:latin typeface="+mn-lt"/>
          <a:ea typeface="+mn-ea"/>
          <a:cs typeface="+mn-cs"/>
        </a:defRPr>
      </a:lvl3pPr>
      <a:lvl4pPr marL="1370350" algn="l" defTabSz="913566" rtl="0" eaLnBrk="1" latinLnBrk="0" hangingPunct="1">
        <a:defRPr sz="1764" kern="1200">
          <a:solidFill>
            <a:schemeClr val="tx1"/>
          </a:solidFill>
          <a:latin typeface="+mn-lt"/>
          <a:ea typeface="+mn-ea"/>
          <a:cs typeface="+mn-cs"/>
        </a:defRPr>
      </a:lvl4pPr>
      <a:lvl5pPr marL="1827133" algn="l" defTabSz="913566" rtl="0" eaLnBrk="1" latinLnBrk="0" hangingPunct="1">
        <a:defRPr sz="1764" kern="1200">
          <a:solidFill>
            <a:schemeClr val="tx1"/>
          </a:solidFill>
          <a:latin typeface="+mn-lt"/>
          <a:ea typeface="+mn-ea"/>
          <a:cs typeface="+mn-cs"/>
        </a:defRPr>
      </a:lvl5pPr>
      <a:lvl6pPr marL="2283916" algn="l" defTabSz="913566" rtl="0" eaLnBrk="1" latinLnBrk="0" hangingPunct="1">
        <a:defRPr sz="1764" kern="1200">
          <a:solidFill>
            <a:schemeClr val="tx1"/>
          </a:solidFill>
          <a:latin typeface="+mn-lt"/>
          <a:ea typeface="+mn-ea"/>
          <a:cs typeface="+mn-cs"/>
        </a:defRPr>
      </a:lvl6pPr>
      <a:lvl7pPr marL="2740698" algn="l" defTabSz="913566" rtl="0" eaLnBrk="1" latinLnBrk="0" hangingPunct="1">
        <a:defRPr sz="1764" kern="1200">
          <a:solidFill>
            <a:schemeClr val="tx1"/>
          </a:solidFill>
          <a:latin typeface="+mn-lt"/>
          <a:ea typeface="+mn-ea"/>
          <a:cs typeface="+mn-cs"/>
        </a:defRPr>
      </a:lvl7pPr>
      <a:lvl8pPr marL="3197481" algn="l" defTabSz="913566" rtl="0" eaLnBrk="1" latinLnBrk="0" hangingPunct="1">
        <a:defRPr sz="1764" kern="1200">
          <a:solidFill>
            <a:schemeClr val="tx1"/>
          </a:solidFill>
          <a:latin typeface="+mn-lt"/>
          <a:ea typeface="+mn-ea"/>
          <a:cs typeface="+mn-cs"/>
        </a:defRPr>
      </a:lvl8pPr>
      <a:lvl9pPr marL="3654266" algn="l" defTabSz="91356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82"/>
            </p:custDataLst>
            <p:extLst/>
          </p:nvPr>
        </p:nvGraphicFramePr>
        <p:xfrm>
          <a:off x="1559" y="1558"/>
          <a:ext cx="1555" cy="1556"/>
        </p:xfrm>
        <a:graphic>
          <a:graphicData uri="http://schemas.openxmlformats.org/presentationml/2006/ole">
            <mc:AlternateContent xmlns:mc="http://schemas.openxmlformats.org/markup-compatibility/2006">
              <mc:Choice xmlns:v="urn:schemas-microsoft-com:vml" Requires="v">
                <p:oleObj spid="_x0000_s1028" name="think-cell Slide" r:id="rId83" imgW="270" imgH="270" progId="TCLayout.ActiveDocument.1">
                  <p:embed/>
                </p:oleObj>
              </mc:Choice>
              <mc:Fallback>
                <p:oleObj name="think-cell Slide" r:id="rId83" imgW="270" imgH="270" progId="TCLayout.ActiveDocument.1">
                  <p:embed/>
                  <p:pic>
                    <p:nvPicPr>
                      <p:cNvPr id="6" name="Object 5" hidden="1"/>
                      <p:cNvPicPr/>
                      <p:nvPr/>
                    </p:nvPicPr>
                    <p:blipFill>
                      <a:blip r:embed="rId84"/>
                      <a:stretch>
                        <a:fillRect/>
                      </a:stretch>
                    </p:blipFill>
                    <p:spPr>
                      <a:xfrm>
                        <a:off x="1559" y="1558"/>
                        <a:ext cx="1555" cy="1556"/>
                      </a:xfrm>
                      <a:prstGeom prst="rect">
                        <a:avLst/>
                      </a:prstGeom>
                    </p:spPr>
                  </p:pic>
                </p:oleObj>
              </mc:Fallback>
            </mc:AlternateContent>
          </a:graphicData>
        </a:graphic>
      </p:graphicFrame>
      <p:sp>
        <p:nvSpPr>
          <p:cNvPr id="2" name="Title Placeholder 1"/>
          <p:cNvSpPr>
            <a:spLocks noGrp="1"/>
          </p:cNvSpPr>
          <p:nvPr>
            <p:ph type="title"/>
          </p:nvPr>
        </p:nvSpPr>
        <p:spPr>
          <a:xfrm>
            <a:off x="447571" y="289513"/>
            <a:ext cx="11288437" cy="899665"/>
          </a:xfrm>
          <a:prstGeom prst="rect">
            <a:avLst/>
          </a:prstGeom>
        </p:spPr>
        <p:txBody>
          <a:bodyPr vert="horz" wrap="square" lIns="0"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449770" y="1189178"/>
            <a:ext cx="11286190" cy="2052030"/>
          </a:xfrm>
          <a:prstGeom prst="rect">
            <a:avLst/>
          </a:prstGeom>
        </p:spPr>
        <p:txBody>
          <a:bodyPr vert="horz" wrap="square" lIns="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269240" y="6616554"/>
            <a:ext cx="3859607" cy="134483"/>
          </a:xfrm>
          <a:prstGeom prst="rect">
            <a:avLst/>
          </a:prstGeom>
        </p:spPr>
        <p:txBody>
          <a:bodyPr vert="horz" lIns="0" tIns="0" rIns="91440" bIns="0" rtlCol="0" anchor="ctr"/>
          <a:lstStyle>
            <a:lvl1pPr marL="0" algn="l" defTabSz="914004" rtl="0" eaLnBrk="1" latinLnBrk="0" hangingPunct="1">
              <a:defRPr lang="en-US" sz="882" kern="1200">
                <a:solidFill>
                  <a:schemeClr val="tx2"/>
                </a:solidFill>
                <a:latin typeface="+mn-lt"/>
                <a:ea typeface="+mn-ea"/>
                <a:cs typeface="+mn-cs"/>
              </a:defRPr>
            </a:lvl1pPr>
          </a:lstStyle>
          <a:p>
            <a:r>
              <a:rPr lang="en-US">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4"/>
          </p:nvPr>
        </p:nvSpPr>
        <p:spPr>
          <a:xfrm>
            <a:off x="11367167" y="661655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004"/>
            <a:fld id="{27258FFF-F925-446B-8502-81C933981705}" type="slidenum">
              <a:rPr lang="en-US" smtClean="0">
                <a:solidFill>
                  <a:srgbClr val="505050"/>
                </a:solidFill>
              </a:rPr>
              <a:pPr defTabSz="914004"/>
              <a:t>‹#›</a:t>
            </a:fld>
            <a:endParaRPr lang="en-US" dirty="0">
              <a:solidFill>
                <a:srgbClr val="505050"/>
              </a:solidFill>
            </a:endParaRPr>
          </a:p>
        </p:txBody>
      </p:sp>
    </p:spTree>
    <p:extLst>
      <p:ext uri="{BB962C8B-B14F-4D97-AF65-F5344CB8AC3E}">
        <p14:creationId xmlns:p14="http://schemas.microsoft.com/office/powerpoint/2010/main" val="18121715"/>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991" r:id="rId16"/>
    <p:sldLayoutId id="2147483992" r:id="rId17"/>
    <p:sldLayoutId id="2147483993" r:id="rId18"/>
    <p:sldLayoutId id="2147483994" r:id="rId19"/>
    <p:sldLayoutId id="2147483995" r:id="rId20"/>
    <p:sldLayoutId id="2147483996" r:id="rId21"/>
    <p:sldLayoutId id="2147483997" r:id="rId22"/>
    <p:sldLayoutId id="2147483998" r:id="rId23"/>
    <p:sldLayoutId id="2147483999" r:id="rId24"/>
    <p:sldLayoutId id="2147484000" r:id="rId25"/>
    <p:sldLayoutId id="2147484001" r:id="rId26"/>
    <p:sldLayoutId id="2147484002" r:id="rId27"/>
    <p:sldLayoutId id="2147484003" r:id="rId28"/>
    <p:sldLayoutId id="2147484004" r:id="rId29"/>
    <p:sldLayoutId id="2147484005" r:id="rId30"/>
    <p:sldLayoutId id="2147484006" r:id="rId31"/>
    <p:sldLayoutId id="2147484007" r:id="rId32"/>
    <p:sldLayoutId id="2147484008" r:id="rId33"/>
    <p:sldLayoutId id="2147484009" r:id="rId34"/>
    <p:sldLayoutId id="2147484010" r:id="rId35"/>
    <p:sldLayoutId id="2147484011" r:id="rId36"/>
    <p:sldLayoutId id="2147484012" r:id="rId37"/>
    <p:sldLayoutId id="2147484013" r:id="rId38"/>
    <p:sldLayoutId id="2147484014" r:id="rId39"/>
    <p:sldLayoutId id="2147484015" r:id="rId40"/>
    <p:sldLayoutId id="2147484016" r:id="rId41"/>
    <p:sldLayoutId id="2147484017" r:id="rId42"/>
    <p:sldLayoutId id="2147484018" r:id="rId43"/>
    <p:sldLayoutId id="2147484019" r:id="rId44"/>
    <p:sldLayoutId id="2147484020" r:id="rId45"/>
    <p:sldLayoutId id="2147484021" r:id="rId46"/>
    <p:sldLayoutId id="2147484022" r:id="rId47"/>
    <p:sldLayoutId id="2147484023" r:id="rId48"/>
    <p:sldLayoutId id="2147484024" r:id="rId49"/>
    <p:sldLayoutId id="2147484025" r:id="rId50"/>
    <p:sldLayoutId id="2147484026" r:id="rId51"/>
    <p:sldLayoutId id="2147484027" r:id="rId52"/>
    <p:sldLayoutId id="2147484028" r:id="rId53"/>
    <p:sldLayoutId id="2147484029" r:id="rId54"/>
    <p:sldLayoutId id="2147484030" r:id="rId55"/>
    <p:sldLayoutId id="2147484031" r:id="rId56"/>
    <p:sldLayoutId id="2147484032" r:id="rId57"/>
    <p:sldLayoutId id="2147484033" r:id="rId58"/>
    <p:sldLayoutId id="2147484034" r:id="rId59"/>
    <p:sldLayoutId id="2147484035" r:id="rId60"/>
    <p:sldLayoutId id="2147484036" r:id="rId61"/>
    <p:sldLayoutId id="2147484037" r:id="rId62"/>
    <p:sldLayoutId id="2147484038" r:id="rId63"/>
    <p:sldLayoutId id="2147484040" r:id="rId64"/>
    <p:sldLayoutId id="2147484041" r:id="rId65"/>
    <p:sldLayoutId id="2147484042" r:id="rId66"/>
    <p:sldLayoutId id="2147484043" r:id="rId67"/>
    <p:sldLayoutId id="2147484044" r:id="rId68"/>
    <p:sldLayoutId id="2147484045" r:id="rId69"/>
    <p:sldLayoutId id="2147484046" r:id="rId70"/>
    <p:sldLayoutId id="2147484047" r:id="rId71"/>
    <p:sldLayoutId id="2147484048" r:id="rId72"/>
    <p:sldLayoutId id="2147484049" r:id="rId73"/>
    <p:sldLayoutId id="2147484050" r:id="rId74"/>
    <p:sldLayoutId id="2147484051" r:id="rId75"/>
    <p:sldLayoutId id="2147484052" r:id="rId76"/>
    <p:sldLayoutId id="2147484053" r:id="rId77"/>
    <p:sldLayoutId id="2147484054" r:id="rId78"/>
    <p:sldLayoutId id="2147484055" r:id="rId79"/>
  </p:sldLayoutIdLst>
  <p:transition spd="med">
    <p:fade/>
  </p:transition>
  <p:hf hd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tx2"/>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solidFill>
            <a:schemeClr val="tx2"/>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solidFill>
            <a:schemeClr val="tx2"/>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solidFill>
            <a:schemeClr val="tx2"/>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solidFill>
            <a:schemeClr val="tx2"/>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pos="391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defRPr/>
            </a:pPr>
            <a:endParaRPr lang="en-US" dirty="0">
              <a:solidFill>
                <a:srgbClr val="002050"/>
              </a:solidFill>
            </a:endParaRPr>
          </a:p>
        </p:txBody>
      </p:sp>
      <p:sp>
        <p:nvSpPr>
          <p:cNvPr id="15" name="Text Placeholder 14"/>
          <p:cNvSpPr>
            <a:spLocks noGrp="1"/>
          </p:cNvSpPr>
          <p:nvPr>
            <p:ph type="body" idx="1"/>
          </p:nvPr>
        </p:nvSpPr>
        <p:spPr>
          <a:xfrm>
            <a:off x="227072" y="1600200"/>
            <a:ext cx="11356756"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defRPr/>
            </a:pPr>
            <a:fld id="{FAADACFB-7C71-4E89-89D2-7BBA40B7BFA9}" type="slidenum">
              <a:rPr lang="en-US" smtClean="0">
                <a:solidFill>
                  <a:srgbClr val="002050"/>
                </a:solidFill>
              </a:rPr>
              <a:pPr defTabSz="1088105">
                <a:defRPr/>
              </a:pPr>
              <a:t>‹#›</a:t>
            </a:fld>
            <a:endParaRPr lang="en-US" dirty="0">
              <a:solidFill>
                <a:srgbClr val="002050"/>
              </a:solidFill>
            </a:endParaRPr>
          </a:p>
        </p:txBody>
      </p:sp>
    </p:spTree>
    <p:extLst>
      <p:ext uri="{BB962C8B-B14F-4D97-AF65-F5344CB8AC3E}">
        <p14:creationId xmlns:p14="http://schemas.microsoft.com/office/powerpoint/2010/main" val="2226933942"/>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 id="2147484069" r:id="rId13"/>
    <p:sldLayoutId id="2147484070" r:id="rId14"/>
    <p:sldLayoutId id="2147484071" r:id="rId15"/>
    <p:sldLayoutId id="2147484072" r:id="rId16"/>
    <p:sldLayoutId id="2147484073" r:id="rId17"/>
    <p:sldLayoutId id="2147484074" r:id="rId18"/>
    <p:sldLayoutId id="2147484075" r:id="rId19"/>
    <p:sldLayoutId id="2147484076" r:id="rId20"/>
    <p:sldLayoutId id="2147484077" r:id="rId21"/>
    <p:sldLayoutId id="2147484078" r:id="rId22"/>
    <p:sldLayoutId id="2147484079" r:id="rId23"/>
    <p:sldLayoutId id="2147484080" r:id="rId24"/>
    <p:sldLayoutId id="2147484081" r:id="rId25"/>
    <p:sldLayoutId id="2147484082" r:id="rId26"/>
    <p:sldLayoutId id="2147484083" r:id="rId27"/>
    <p:sldLayoutId id="2147484084" r:id="rId28"/>
    <p:sldLayoutId id="2147484085" r:id="rId29"/>
    <p:sldLayoutId id="2147484086" r:id="rId30"/>
    <p:sldLayoutId id="2147484087" r:id="rId31"/>
    <p:sldLayoutId id="2147484088" r:id="rId32"/>
    <p:sldLayoutId id="2147484089" r:id="rId33"/>
    <p:sldLayoutId id="2147484091" r:id="rId34"/>
  </p:sldLayoutIdLst>
  <p:transition>
    <p:fade/>
  </p:transition>
  <p:hf sldNum="0" hdr="0" ftr="0" dt="0"/>
  <p:txStyles>
    <p:titleStyle>
      <a:lvl1pPr marL="0" algn="l" defTabSz="1088105"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rgbClr val="0072C6"/>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43" y="1189182"/>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4016"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54" fontAlgn="base">
              <a:spcBef>
                <a:spcPct val="0"/>
              </a:spcBef>
              <a:spcAft>
                <a:spcPct val="0"/>
              </a:spcAft>
              <a:defRPr/>
            </a:pPr>
            <a:fld id="{83758903-653A-7442-ACA2-36E6579F0BEB}" type="slidenum">
              <a:rPr lang="en-US" smtClean="0">
                <a:ea typeface="ＭＳ Ｐゴシック" charset="0"/>
              </a:rPr>
              <a:pPr defTabSz="913154" fontAlgn="base">
                <a:spcBef>
                  <a:spcPct val="0"/>
                </a:spcBef>
                <a:spcAft>
                  <a:spcPct val="0"/>
                </a:spcAft>
                <a:defRPr/>
              </a:pPr>
              <a:t>‹#›</a:t>
            </a:fld>
            <a:endParaRPr lang="en-US">
              <a:ea typeface="ＭＳ Ｐゴシック" charset="0"/>
            </a:endParaRPr>
          </a:p>
        </p:txBody>
      </p:sp>
    </p:spTree>
    <p:extLst>
      <p:ext uri="{BB962C8B-B14F-4D97-AF65-F5344CB8AC3E}">
        <p14:creationId xmlns:p14="http://schemas.microsoft.com/office/powerpoint/2010/main" val="889332135"/>
      </p:ext>
    </p:extLst>
  </p:cSld>
  <p:clrMap bg1="lt1" tx1="dk1" bg2="lt2" tx2="dk2" accent1="accent1" accent2="accent2" accent3="accent3" accent4="accent4" accent5="accent5" accent6="accent6" hlink="hlink" folHlink="folHlink"/>
  <p:sldLayoutIdLst>
    <p:sldLayoutId id="2147484097" r:id="rId1"/>
    <p:sldLayoutId id="2147484098" r:id="rId2"/>
    <p:sldLayoutId id="2147484099" r:id="rId3"/>
    <p:sldLayoutId id="2147484100"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Lst>
  <p:transition>
    <p:fade/>
  </p:transition>
  <p:txStyles>
    <p:titleStyle>
      <a:lvl1pPr algn="l" defTabSz="913154"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0"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4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6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84"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6" indent="-336016" algn="l" defTabSz="913154"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2" indent="-236455" algn="l" defTabSz="91315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4037" indent="-224012" algn="l" defTabSz="91315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048"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57"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16" rtl="0" eaLnBrk="1" latinLnBrk="0" hangingPunct="1">
        <a:defRPr sz="1764" kern="1200">
          <a:solidFill>
            <a:schemeClr val="tx1"/>
          </a:solidFill>
          <a:latin typeface="+mn-lt"/>
          <a:ea typeface="+mn-ea"/>
          <a:cs typeface="+mn-cs"/>
        </a:defRPr>
      </a:lvl1pPr>
      <a:lvl2pPr marL="457008" algn="l" defTabSz="914016" rtl="0" eaLnBrk="1" latinLnBrk="0" hangingPunct="1">
        <a:defRPr sz="1764" kern="1200">
          <a:solidFill>
            <a:schemeClr val="tx1"/>
          </a:solidFill>
          <a:latin typeface="+mn-lt"/>
          <a:ea typeface="+mn-ea"/>
          <a:cs typeface="+mn-cs"/>
        </a:defRPr>
      </a:lvl2pPr>
      <a:lvl3pPr marL="914016" algn="l" defTabSz="914016" rtl="0" eaLnBrk="1" latinLnBrk="0" hangingPunct="1">
        <a:defRPr sz="1764" kern="1200">
          <a:solidFill>
            <a:schemeClr val="tx1"/>
          </a:solidFill>
          <a:latin typeface="+mn-lt"/>
          <a:ea typeface="+mn-ea"/>
          <a:cs typeface="+mn-cs"/>
        </a:defRPr>
      </a:lvl3pPr>
      <a:lvl4pPr marL="1371024" algn="l" defTabSz="914016" rtl="0" eaLnBrk="1" latinLnBrk="0" hangingPunct="1">
        <a:defRPr sz="1764" kern="1200">
          <a:solidFill>
            <a:schemeClr val="tx1"/>
          </a:solidFill>
          <a:latin typeface="+mn-lt"/>
          <a:ea typeface="+mn-ea"/>
          <a:cs typeface="+mn-cs"/>
        </a:defRPr>
      </a:lvl4pPr>
      <a:lvl5pPr marL="1828032" algn="l" defTabSz="914016" rtl="0" eaLnBrk="1" latinLnBrk="0" hangingPunct="1">
        <a:defRPr sz="1764" kern="1200">
          <a:solidFill>
            <a:schemeClr val="tx1"/>
          </a:solidFill>
          <a:latin typeface="+mn-lt"/>
          <a:ea typeface="+mn-ea"/>
          <a:cs typeface="+mn-cs"/>
        </a:defRPr>
      </a:lvl5pPr>
      <a:lvl6pPr marL="2285040" algn="l" defTabSz="914016" rtl="0" eaLnBrk="1" latinLnBrk="0" hangingPunct="1">
        <a:defRPr sz="1764" kern="1200">
          <a:solidFill>
            <a:schemeClr val="tx1"/>
          </a:solidFill>
          <a:latin typeface="+mn-lt"/>
          <a:ea typeface="+mn-ea"/>
          <a:cs typeface="+mn-cs"/>
        </a:defRPr>
      </a:lvl6pPr>
      <a:lvl7pPr marL="2742047" algn="l" defTabSz="914016" rtl="0" eaLnBrk="1" latinLnBrk="0" hangingPunct="1">
        <a:defRPr sz="1764" kern="1200">
          <a:solidFill>
            <a:schemeClr val="tx1"/>
          </a:solidFill>
          <a:latin typeface="+mn-lt"/>
          <a:ea typeface="+mn-ea"/>
          <a:cs typeface="+mn-cs"/>
        </a:defRPr>
      </a:lvl7pPr>
      <a:lvl8pPr marL="3199055" algn="l" defTabSz="914016" rtl="0" eaLnBrk="1" latinLnBrk="0" hangingPunct="1">
        <a:defRPr sz="1764" kern="1200">
          <a:solidFill>
            <a:schemeClr val="tx1"/>
          </a:solidFill>
          <a:latin typeface="+mn-lt"/>
          <a:ea typeface="+mn-ea"/>
          <a:cs typeface="+mn-cs"/>
        </a:defRPr>
      </a:lvl8pPr>
      <a:lvl9pPr marL="3656065" algn="l" defTabSz="91401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351.xml"/><Relationship Id="rId13" Type="http://schemas.openxmlformats.org/officeDocument/2006/relationships/image" Target="../media/image103.png"/><Relationship Id="rId3" Type="http://schemas.openxmlformats.org/officeDocument/2006/relationships/tags" Target="../tags/tag115.xml"/><Relationship Id="rId7" Type="http://schemas.openxmlformats.org/officeDocument/2006/relationships/tags" Target="../tags/tag119.xml"/><Relationship Id="rId12" Type="http://schemas.openxmlformats.org/officeDocument/2006/relationships/image" Target="../media/image102.png"/><Relationship Id="rId2" Type="http://schemas.openxmlformats.org/officeDocument/2006/relationships/tags" Target="../tags/tag114.xml"/><Relationship Id="rId1" Type="http://schemas.openxmlformats.org/officeDocument/2006/relationships/vmlDrawing" Target="../drawings/vmlDrawing70.vml"/><Relationship Id="rId6" Type="http://schemas.openxmlformats.org/officeDocument/2006/relationships/tags" Target="../tags/tag118.xml"/><Relationship Id="rId11" Type="http://schemas.openxmlformats.org/officeDocument/2006/relationships/image" Target="../media/image42.emf"/><Relationship Id="rId5" Type="http://schemas.openxmlformats.org/officeDocument/2006/relationships/tags" Target="../tags/tag117.xml"/><Relationship Id="rId15" Type="http://schemas.openxmlformats.org/officeDocument/2006/relationships/image" Target="../media/image105.jpg"/><Relationship Id="rId10" Type="http://schemas.openxmlformats.org/officeDocument/2006/relationships/oleObject" Target="../embeddings/oleObject70.bin"/><Relationship Id="rId4" Type="http://schemas.openxmlformats.org/officeDocument/2006/relationships/tags" Target="../tags/tag116.xml"/><Relationship Id="rId9" Type="http://schemas.openxmlformats.org/officeDocument/2006/relationships/notesSlide" Target="../notesSlides/notesSlide10.xml"/><Relationship Id="rId14" Type="http://schemas.openxmlformats.org/officeDocument/2006/relationships/image" Target="../media/image104.png"/></Relationships>
</file>

<file path=ppt/slides/_rels/slide11.xml.rels><?xml version="1.0" encoding="UTF-8" standalone="yes"?>
<Relationships xmlns="http://schemas.openxmlformats.org/package/2006/relationships"><Relationship Id="rId3" Type="http://schemas.openxmlformats.org/officeDocument/2006/relationships/tags" Target="../tags/tag121.xml"/><Relationship Id="rId7" Type="http://schemas.openxmlformats.org/officeDocument/2006/relationships/image" Target="../media/image42.emf"/><Relationship Id="rId2" Type="http://schemas.openxmlformats.org/officeDocument/2006/relationships/tags" Target="../tags/tag120.xml"/><Relationship Id="rId1" Type="http://schemas.openxmlformats.org/officeDocument/2006/relationships/vmlDrawing" Target="../drawings/vmlDrawing71.vml"/><Relationship Id="rId6" Type="http://schemas.openxmlformats.org/officeDocument/2006/relationships/oleObject" Target="../embeddings/oleObject71.bin"/><Relationship Id="rId5" Type="http://schemas.openxmlformats.org/officeDocument/2006/relationships/notesSlide" Target="../notesSlides/notesSlide11.xml"/><Relationship Id="rId4" Type="http://schemas.openxmlformats.org/officeDocument/2006/relationships/slideLayout" Target="../slideLayouts/slideLayout422.xml"/></Relationships>
</file>

<file path=ppt/slides/_rels/slide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351.xml"/><Relationship Id="rId5" Type="http://schemas.openxmlformats.org/officeDocument/2006/relationships/image" Target="../media/image108.png"/><Relationship Id="rId4" Type="http://schemas.openxmlformats.org/officeDocument/2006/relationships/image" Target="../media/image107.png"/></Relationships>
</file>

<file path=ppt/slides/_rels/slide1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3.xml"/><Relationship Id="rId1" Type="http://schemas.openxmlformats.org/officeDocument/2006/relationships/slideLayout" Target="../slideLayouts/slideLayout351.xml"/><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13" Type="http://schemas.openxmlformats.org/officeDocument/2006/relationships/image" Target="../media/image119.png"/><Relationship Id="rId18" Type="http://schemas.openxmlformats.org/officeDocument/2006/relationships/image" Target="../media/image124.jpeg"/><Relationship Id="rId26" Type="http://schemas.openxmlformats.org/officeDocument/2006/relationships/image" Target="../media/image132.png"/><Relationship Id="rId3" Type="http://schemas.openxmlformats.org/officeDocument/2006/relationships/image" Target="../media/image110.png"/><Relationship Id="rId21" Type="http://schemas.openxmlformats.org/officeDocument/2006/relationships/image" Target="../media/image127.jpeg"/><Relationship Id="rId34" Type="http://schemas.openxmlformats.org/officeDocument/2006/relationships/image" Target="../media/image140.jpe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jpeg"/><Relationship Id="rId25" Type="http://schemas.openxmlformats.org/officeDocument/2006/relationships/image" Target="../media/image131.png"/><Relationship Id="rId33" Type="http://schemas.openxmlformats.org/officeDocument/2006/relationships/image" Target="../media/image139.png"/><Relationship Id="rId2" Type="http://schemas.openxmlformats.org/officeDocument/2006/relationships/notesSlide" Target="../notesSlides/notesSlide14.xml"/><Relationship Id="rId16" Type="http://schemas.openxmlformats.org/officeDocument/2006/relationships/image" Target="../media/image122.jpeg"/><Relationship Id="rId20" Type="http://schemas.openxmlformats.org/officeDocument/2006/relationships/image" Target="../media/image126.jpeg"/><Relationship Id="rId29" Type="http://schemas.openxmlformats.org/officeDocument/2006/relationships/image" Target="../media/image135.gif"/><Relationship Id="rId1" Type="http://schemas.openxmlformats.org/officeDocument/2006/relationships/slideLayout" Target="../slideLayouts/slideLayout389.xml"/><Relationship Id="rId6" Type="http://schemas.openxmlformats.org/officeDocument/2006/relationships/hyperlink" Target="http://www.imponline.com/" TargetMode="External"/><Relationship Id="rId11" Type="http://schemas.openxmlformats.org/officeDocument/2006/relationships/image" Target="../media/image117.jpeg"/><Relationship Id="rId24" Type="http://schemas.openxmlformats.org/officeDocument/2006/relationships/image" Target="../media/image130.jpeg"/><Relationship Id="rId32" Type="http://schemas.openxmlformats.org/officeDocument/2006/relationships/image" Target="../media/image138.png"/><Relationship Id="rId5" Type="http://schemas.openxmlformats.org/officeDocument/2006/relationships/image" Target="../media/image112.png"/><Relationship Id="rId15" Type="http://schemas.openxmlformats.org/officeDocument/2006/relationships/image" Target="../media/image121.jpeg"/><Relationship Id="rId23" Type="http://schemas.openxmlformats.org/officeDocument/2006/relationships/image" Target="../media/image129.jpeg"/><Relationship Id="rId28" Type="http://schemas.openxmlformats.org/officeDocument/2006/relationships/image" Target="../media/image134.png"/><Relationship Id="rId10" Type="http://schemas.openxmlformats.org/officeDocument/2006/relationships/image" Target="../media/image116.png"/><Relationship Id="rId19" Type="http://schemas.openxmlformats.org/officeDocument/2006/relationships/image" Target="../media/image125.jpeg"/><Relationship Id="rId31" Type="http://schemas.openxmlformats.org/officeDocument/2006/relationships/image" Target="../media/image137.jpeg"/><Relationship Id="rId4" Type="http://schemas.openxmlformats.org/officeDocument/2006/relationships/image" Target="../media/image111.png"/><Relationship Id="rId9" Type="http://schemas.openxmlformats.org/officeDocument/2006/relationships/image" Target="../media/image115.png"/><Relationship Id="rId14" Type="http://schemas.openxmlformats.org/officeDocument/2006/relationships/image" Target="../media/image120.gif"/><Relationship Id="rId22" Type="http://schemas.openxmlformats.org/officeDocument/2006/relationships/image" Target="../media/image128.jpeg"/><Relationship Id="rId27" Type="http://schemas.openxmlformats.org/officeDocument/2006/relationships/image" Target="../media/image133.gif"/><Relationship Id="rId30" Type="http://schemas.openxmlformats.org/officeDocument/2006/relationships/image" Target="../media/image136.jpeg"/><Relationship Id="rId8" Type="http://schemas.openxmlformats.org/officeDocument/2006/relationships/image" Target="../media/image1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1.xml"/></Relationships>
</file>

<file path=ppt/slides/_rels/slide1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xml"/><Relationship Id="rId1" Type="http://schemas.openxmlformats.org/officeDocument/2006/relationships/slideLayout" Target="../slideLayouts/slideLayout358.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49.xml"/><Relationship Id="rId1" Type="http://schemas.openxmlformats.org/officeDocument/2006/relationships/tags" Target="../tags/tag122.xml"/><Relationship Id="rId4" Type="http://schemas.openxmlformats.org/officeDocument/2006/relationships/chart" Target="../charts/char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19.xml"/><Relationship Id="rId1" Type="http://schemas.openxmlformats.org/officeDocument/2006/relationships/slideLayout" Target="../slideLayouts/slideLayout337.xml"/><Relationship Id="rId6" Type="http://schemas.openxmlformats.org/officeDocument/2006/relationships/image" Target="../media/image148.png"/><Relationship Id="rId11" Type="http://schemas.openxmlformats.org/officeDocument/2006/relationships/image" Target="../media/image153.jpe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177.xml"/><Relationship Id="rId4" Type="http://schemas.openxmlformats.org/officeDocument/2006/relationships/image" Target="../media/image8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6.xml"/></Relationships>
</file>

<file path=ppt/slides/_rels/slide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1.xml"/><Relationship Id="rId1" Type="http://schemas.openxmlformats.org/officeDocument/2006/relationships/slideLayout" Target="../slideLayouts/slideLayout365.xml"/><Relationship Id="rId4" Type="http://schemas.openxmlformats.org/officeDocument/2006/relationships/image" Target="../media/image155.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83.xml"/><Relationship Id="rId1" Type="http://schemas.openxmlformats.org/officeDocument/2006/relationships/vmlDrawing" Target="../drawings/vmlDrawing72.vml"/><Relationship Id="rId5" Type="http://schemas.openxmlformats.org/officeDocument/2006/relationships/image" Target="../media/image156.emf"/><Relationship Id="rId4" Type="http://schemas.openxmlformats.org/officeDocument/2006/relationships/oleObject" Target="../embeddings/oleObject72.bin"/></Relationships>
</file>

<file path=ppt/slides/_rels/slide3.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tags" Target="../tags/tag92.xml"/><Relationship Id="rId18" Type="http://schemas.openxmlformats.org/officeDocument/2006/relationships/tags" Target="../tags/tag97.xml"/><Relationship Id="rId26" Type="http://schemas.openxmlformats.org/officeDocument/2006/relationships/image" Target="../media/image91.png"/><Relationship Id="rId3" Type="http://schemas.openxmlformats.org/officeDocument/2006/relationships/tags" Target="../tags/tag82.xml"/><Relationship Id="rId21" Type="http://schemas.openxmlformats.org/officeDocument/2006/relationships/image" Target="../media/image86.wmf"/><Relationship Id="rId7" Type="http://schemas.openxmlformats.org/officeDocument/2006/relationships/tags" Target="../tags/tag86.xml"/><Relationship Id="rId12" Type="http://schemas.openxmlformats.org/officeDocument/2006/relationships/tags" Target="../tags/tag91.xml"/><Relationship Id="rId17" Type="http://schemas.openxmlformats.org/officeDocument/2006/relationships/tags" Target="../tags/tag96.xml"/><Relationship Id="rId25" Type="http://schemas.openxmlformats.org/officeDocument/2006/relationships/image" Target="../media/image90.wmf"/><Relationship Id="rId2" Type="http://schemas.openxmlformats.org/officeDocument/2006/relationships/tags" Target="../tags/tag81.xml"/><Relationship Id="rId16" Type="http://schemas.openxmlformats.org/officeDocument/2006/relationships/tags" Target="../tags/tag95.xml"/><Relationship Id="rId20" Type="http://schemas.openxmlformats.org/officeDocument/2006/relationships/notesSlide" Target="../notesSlides/notesSlide3.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tags" Target="../tags/tag90.xml"/><Relationship Id="rId24" Type="http://schemas.openxmlformats.org/officeDocument/2006/relationships/image" Target="../media/image89.wmf"/><Relationship Id="rId5" Type="http://schemas.openxmlformats.org/officeDocument/2006/relationships/tags" Target="../tags/tag84.xml"/><Relationship Id="rId15" Type="http://schemas.openxmlformats.org/officeDocument/2006/relationships/tags" Target="../tags/tag94.xml"/><Relationship Id="rId23" Type="http://schemas.openxmlformats.org/officeDocument/2006/relationships/image" Target="../media/image88.wmf"/><Relationship Id="rId10" Type="http://schemas.openxmlformats.org/officeDocument/2006/relationships/tags" Target="../tags/tag89.xml"/><Relationship Id="rId19" Type="http://schemas.openxmlformats.org/officeDocument/2006/relationships/slideLayout" Target="../slideLayouts/slideLayout283.xml"/><Relationship Id="rId4" Type="http://schemas.openxmlformats.org/officeDocument/2006/relationships/tags" Target="../tags/tag83.xml"/><Relationship Id="rId9" Type="http://schemas.openxmlformats.org/officeDocument/2006/relationships/tags" Target="../tags/tag88.xml"/><Relationship Id="rId14" Type="http://schemas.openxmlformats.org/officeDocument/2006/relationships/tags" Target="../tags/tag93.xml"/><Relationship Id="rId22" Type="http://schemas.openxmlformats.org/officeDocument/2006/relationships/image" Target="../media/image87.wmf"/><Relationship Id="rId27"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hyperlink" Target="https://www.platformmodernization.org/pages/mainframe.aspx" TargetMode="External"/><Relationship Id="rId2" Type="http://schemas.openxmlformats.org/officeDocument/2006/relationships/notesSlide" Target="../notesSlides/notesSlide4.xml"/><Relationship Id="rId1" Type="http://schemas.openxmlformats.org/officeDocument/2006/relationships/slideLayout" Target="../slideLayouts/slideLayout283.xml"/><Relationship Id="rId5" Type="http://schemas.openxmlformats.org/officeDocument/2006/relationships/image" Target="../media/image93.png"/><Relationship Id="rId4" Type="http://schemas.openxmlformats.org/officeDocument/2006/relationships/hyperlink" Target="https://azure.microsoft.com/en-us/solutions/mainframe-migration/"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xml"/><Relationship Id="rId1" Type="http://schemas.openxmlformats.org/officeDocument/2006/relationships/slideLayout" Target="../slideLayouts/slideLayout352.xml"/><Relationship Id="rId4" Type="http://schemas.openxmlformats.org/officeDocument/2006/relationships/image" Target="../media/image95.jpeg"/></Relationships>
</file>

<file path=ppt/slides/_rels/slide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351.xml"/><Relationship Id="rId4" Type="http://schemas.openxmlformats.org/officeDocument/2006/relationships/image" Target="../media/image97.jpeg"/></Relationships>
</file>

<file path=ppt/slides/_rels/slide7.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image" Target="../media/image42.emf"/><Relationship Id="rId3" Type="http://schemas.openxmlformats.org/officeDocument/2006/relationships/tags" Target="../tags/tag99.xml"/><Relationship Id="rId7" Type="http://schemas.openxmlformats.org/officeDocument/2006/relationships/tags" Target="../tags/tag103.xml"/><Relationship Id="rId12" Type="http://schemas.openxmlformats.org/officeDocument/2006/relationships/oleObject" Target="../embeddings/oleObject68.bin"/><Relationship Id="rId2" Type="http://schemas.openxmlformats.org/officeDocument/2006/relationships/tags" Target="../tags/tag98.xml"/><Relationship Id="rId16" Type="http://schemas.openxmlformats.org/officeDocument/2006/relationships/image" Target="../media/image99.gif"/><Relationship Id="rId1" Type="http://schemas.openxmlformats.org/officeDocument/2006/relationships/vmlDrawing" Target="../drawings/vmlDrawing68.vml"/><Relationship Id="rId6" Type="http://schemas.openxmlformats.org/officeDocument/2006/relationships/tags" Target="../tags/tag102.xml"/><Relationship Id="rId11" Type="http://schemas.openxmlformats.org/officeDocument/2006/relationships/notesSlide" Target="../notesSlides/notesSlide7.xml"/><Relationship Id="rId5" Type="http://schemas.openxmlformats.org/officeDocument/2006/relationships/tags" Target="../tags/tag101.xml"/><Relationship Id="rId15" Type="http://schemas.microsoft.com/office/2007/relationships/hdphoto" Target="../media/hdphoto1.wdp"/><Relationship Id="rId10" Type="http://schemas.openxmlformats.org/officeDocument/2006/relationships/slideLayout" Target="../slideLayouts/slideLayout351.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xml"/><Relationship Id="rId1" Type="http://schemas.openxmlformats.org/officeDocument/2006/relationships/slideLayout" Target="../slideLayouts/slideLayout351.xml"/></Relationships>
</file>

<file path=ppt/slides/_rels/slide9.xml.rels><?xml version="1.0" encoding="UTF-8" standalone="yes"?>
<Relationships xmlns="http://schemas.openxmlformats.org/package/2006/relationships"><Relationship Id="rId8" Type="http://schemas.openxmlformats.org/officeDocument/2006/relationships/tags" Target="../tags/tag112.xml"/><Relationship Id="rId13" Type="http://schemas.openxmlformats.org/officeDocument/2006/relationships/image" Target="../media/image42.emf"/><Relationship Id="rId3" Type="http://schemas.openxmlformats.org/officeDocument/2006/relationships/tags" Target="../tags/tag107.xml"/><Relationship Id="rId7" Type="http://schemas.openxmlformats.org/officeDocument/2006/relationships/tags" Target="../tags/tag111.xml"/><Relationship Id="rId12" Type="http://schemas.openxmlformats.org/officeDocument/2006/relationships/oleObject" Target="../embeddings/oleObject69.bin"/><Relationship Id="rId2" Type="http://schemas.openxmlformats.org/officeDocument/2006/relationships/tags" Target="../tags/tag106.xml"/><Relationship Id="rId16" Type="http://schemas.openxmlformats.org/officeDocument/2006/relationships/image" Target="../media/image101.jpeg"/><Relationship Id="rId1" Type="http://schemas.openxmlformats.org/officeDocument/2006/relationships/vmlDrawing" Target="../drawings/vmlDrawing69.vml"/><Relationship Id="rId6" Type="http://schemas.openxmlformats.org/officeDocument/2006/relationships/tags" Target="../tags/tag110.xml"/><Relationship Id="rId11" Type="http://schemas.openxmlformats.org/officeDocument/2006/relationships/notesSlide" Target="../notesSlides/notesSlide9.xml"/><Relationship Id="rId5" Type="http://schemas.openxmlformats.org/officeDocument/2006/relationships/tags" Target="../tags/tag109.xml"/><Relationship Id="rId15" Type="http://schemas.microsoft.com/office/2007/relationships/hdphoto" Target="../media/hdphoto1.wdp"/><Relationship Id="rId10" Type="http://schemas.openxmlformats.org/officeDocument/2006/relationships/slideLayout" Target="../slideLayouts/slideLayout351.xml"/><Relationship Id="rId4" Type="http://schemas.openxmlformats.org/officeDocument/2006/relationships/tags" Target="../tags/tag108.xml"/><Relationship Id="rId9" Type="http://schemas.openxmlformats.org/officeDocument/2006/relationships/tags" Target="../tags/tag113.xml"/><Relationship Id="rId1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2401" y="2057400"/>
            <a:ext cx="5486400" cy="2475964"/>
          </a:xfrm>
        </p:spPr>
        <p:txBody>
          <a:bodyPr/>
          <a:lstStyle/>
          <a:p>
            <a:r>
              <a:rPr lang="en-US" dirty="0"/>
              <a:t>Mainframe Modernization</a:t>
            </a:r>
          </a:p>
        </p:txBody>
      </p:sp>
      <p:sp>
        <p:nvSpPr>
          <p:cNvPr id="2" name="Text Placeholder 1"/>
          <p:cNvSpPr>
            <a:spLocks noGrp="1"/>
          </p:cNvSpPr>
          <p:nvPr>
            <p:ph type="body" sz="quarter" idx="10"/>
          </p:nvPr>
        </p:nvSpPr>
        <p:spPr>
          <a:xfrm>
            <a:off x="152401" y="4667080"/>
            <a:ext cx="5486400" cy="1046408"/>
          </a:xfrm>
        </p:spPr>
        <p:txBody>
          <a:bodyPr/>
          <a:lstStyle/>
          <a:p>
            <a:r>
              <a:rPr lang="en-US" dirty="0"/>
              <a:t>Bob Ellsworth</a:t>
            </a:r>
          </a:p>
          <a:p>
            <a:r>
              <a:rPr lang="en-US" dirty="0"/>
              <a:t>Director, WW Enterprise Modernization </a:t>
            </a:r>
          </a:p>
          <a:p>
            <a:r>
              <a:rPr lang="en-US" dirty="0"/>
              <a:t>&amp; Azure </a:t>
            </a:r>
            <a:r>
              <a:rPr lang="en-US" dirty="0" err="1"/>
              <a:t>HiPo</a:t>
            </a:r>
            <a:r>
              <a:rPr lang="en-US" dirty="0"/>
              <a:t> Partner Program</a:t>
            </a:r>
          </a:p>
        </p:txBody>
      </p:sp>
    </p:spTree>
    <p:extLst>
      <p:ext uri="{BB962C8B-B14F-4D97-AF65-F5344CB8AC3E}">
        <p14:creationId xmlns:p14="http://schemas.microsoft.com/office/powerpoint/2010/main" val="25866323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07503" y="1551059"/>
            <a:ext cx="9029949" cy="3969256"/>
          </a:xfrm>
          <a:prstGeom prst="rect">
            <a:avLst/>
          </a:prstGeom>
          <a:solidFill>
            <a:srgbClr val="7DB84A"/>
          </a:solidFill>
          <a:ln w="9525" cap="flat" cmpd="sng" algn="ctr">
            <a:noFill/>
            <a:prstDash val="solid"/>
            <a:headEnd type="none" w="med" len="med"/>
            <a:tailEnd type="none" w="med" len="med"/>
          </a:ln>
          <a:effectLst/>
        </p:spPr>
        <p:txBody>
          <a:bodyPr vert="horz" wrap="square" lIns="91202" tIns="45602" rIns="91202" bIns="45602" numCol="1" spcCol="0" rtlCol="0" anchor="ctr" anchorCtr="0" compatLnSpc="1">
            <a:prstTxWarp prst="textNoShape">
              <a:avLst/>
            </a:prstTxWarp>
          </a:bodyPr>
          <a:lstStyle/>
          <a:p>
            <a:pPr marL="0" marR="0" lvl="0" indent="0" algn="ctr" defTabSz="911778" rtl="0" eaLnBrk="1" fontAlgn="base" latinLnBrk="0" hangingPunct="1">
              <a:lnSpc>
                <a:spcPct val="100000"/>
              </a:lnSpc>
              <a:spcBef>
                <a:spcPct val="0"/>
              </a:spcBef>
              <a:spcAft>
                <a:spcPct val="0"/>
              </a:spcAft>
              <a:buClrTx/>
              <a:buSzTx/>
              <a:buFontTx/>
              <a:buNone/>
              <a:tabLst/>
              <a:defRPr/>
            </a:pPr>
            <a:endParaRPr kumimoji="0" lang="en-US" sz="998" b="0" i="0" u="none" strike="noStrike" kern="0" cap="none" spc="0" normalizeH="0" baseline="0" noProof="0" dirty="0">
              <a:ln>
                <a:noFill/>
              </a:ln>
              <a:solidFill>
                <a:srgbClr val="FFFFFF"/>
              </a:solidFill>
              <a:effectLst/>
              <a:uLnTx/>
              <a:uFillTx/>
              <a:latin typeface="Segoe UI"/>
              <a:ea typeface="+mn-ea"/>
              <a:cs typeface="+mn-cs"/>
            </a:endParaRPr>
          </a:p>
        </p:txBody>
      </p:sp>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684" name="think-cell Slide" r:id="rId10" imgW="270" imgH="270" progId="TCLayout.ActiveDocument.1">
                  <p:embed/>
                </p:oleObj>
              </mc:Choice>
              <mc:Fallback>
                <p:oleObj name="think-cell Slide" r:id="rId10" imgW="270" imgH="270" progId="TCLayout.ActiveDocument.1">
                  <p:embed/>
                  <p:pic>
                    <p:nvPicPr>
                      <p:cNvPr id="2" name="Object 1" hidden="1"/>
                      <p:cNvPicPr/>
                      <p:nvPr/>
                    </p:nvPicPr>
                    <p:blipFill>
                      <a:blip r:embed="rId11"/>
                      <a:stretch>
                        <a:fillRect/>
                      </a:stretch>
                    </p:blipFill>
                    <p:spPr>
                      <a:xfrm>
                        <a:off x="1588" y="1588"/>
                        <a:ext cx="1587" cy="1587"/>
                      </a:xfrm>
                      <a:prstGeom prst="rect">
                        <a:avLst/>
                      </a:prstGeom>
                    </p:spPr>
                  </p:pic>
                </p:oleObj>
              </mc:Fallback>
            </mc:AlternateContent>
          </a:graphicData>
        </a:graphic>
      </p:graphicFrame>
      <p:sp>
        <p:nvSpPr>
          <p:cNvPr id="6" name="Title 5"/>
          <p:cNvSpPr>
            <a:spLocks noGrp="1"/>
          </p:cNvSpPr>
          <p:nvPr>
            <p:ph type="title"/>
            <p:custDataLst>
              <p:tags r:id="rId3"/>
            </p:custDataLst>
          </p:nvPr>
        </p:nvSpPr>
        <p:spPr/>
        <p:txBody>
          <a:bodyPr vert="horz" lIns="380851" tIns="152340" rIns="53319" bIns="53319" rtlCol="0" anchor="ctr">
            <a:noAutofit/>
          </a:bodyPr>
          <a:lstStyle/>
          <a:p>
            <a:pPr marL="685800"/>
            <a:r>
              <a:rPr lang="en-US" dirty="0"/>
              <a:t>Approach for Migrating Mainframe </a:t>
            </a:r>
          </a:p>
        </p:txBody>
      </p:sp>
      <p:sp>
        <p:nvSpPr>
          <p:cNvPr id="30" name="TextBox 29"/>
          <p:cNvSpPr txBox="1"/>
          <p:nvPr/>
        </p:nvSpPr>
        <p:spPr>
          <a:xfrm>
            <a:off x="9948510" y="1293974"/>
            <a:ext cx="2082496" cy="829073"/>
          </a:xfrm>
          <a:prstGeom prst="rect">
            <a:avLst/>
          </a:prstGeom>
          <a:noFill/>
        </p:spPr>
        <p:txBody>
          <a:bodyPr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796" b="0" i="0" u="none" strike="noStrike" kern="1200" cap="none" spc="0" normalizeH="0" baseline="0" noProof="0" dirty="0">
                <a:ln>
                  <a:noFill/>
                </a:ln>
                <a:solidFill>
                  <a:srgbClr val="FFFFFF"/>
                </a:solidFill>
                <a:effectLst/>
                <a:uLnTx/>
                <a:uFillTx/>
                <a:latin typeface="Segoe UI"/>
                <a:ea typeface="+mn-ea"/>
                <a:cs typeface="+mn-cs"/>
              </a:rPr>
              <a:t>Migrate Data with SSIS and Partner Tools</a:t>
            </a:r>
          </a:p>
        </p:txBody>
      </p:sp>
      <p:sp>
        <p:nvSpPr>
          <p:cNvPr id="31" name="Oval 30"/>
          <p:cNvSpPr/>
          <p:nvPr/>
        </p:nvSpPr>
        <p:spPr bwMode="auto">
          <a:xfrm>
            <a:off x="9405081" y="1446965"/>
            <a:ext cx="304800" cy="276386"/>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9" tIns="45619" rIns="45619" bIns="45619" numCol="1" spcCol="0" rtlCol="0" fromWordArt="0" anchor="ctr" anchorCtr="0" forceAA="0" compatLnSpc="1">
            <a:prstTxWarp prst="textNoShape">
              <a:avLst/>
            </a:prstTxWarp>
            <a:noAutofit/>
          </a:bodyPr>
          <a:lstStyle/>
          <a:p>
            <a:pPr marL="0" marR="0" lvl="0" indent="0" algn="ctr" defTabSz="912088" rtl="0" eaLnBrk="1" fontAlgn="base" latinLnBrk="0" hangingPunct="1">
              <a:lnSpc>
                <a:spcPct val="100000"/>
              </a:lnSpc>
              <a:spcBef>
                <a:spcPct val="0"/>
              </a:spcBef>
              <a:spcAft>
                <a:spcPct val="0"/>
              </a:spcAft>
              <a:buClrTx/>
              <a:buSzTx/>
              <a:buFontTx/>
              <a:buNone/>
              <a:tabLst/>
              <a:defRPr/>
            </a:pPr>
            <a:r>
              <a:rPr kumimoji="0" lang="en-US" sz="1796"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1</a:t>
            </a:r>
          </a:p>
        </p:txBody>
      </p:sp>
      <p:sp>
        <p:nvSpPr>
          <p:cNvPr id="34" name="TextBox 33"/>
          <p:cNvSpPr txBox="1"/>
          <p:nvPr/>
        </p:nvSpPr>
        <p:spPr>
          <a:xfrm>
            <a:off x="31520" y="1926320"/>
            <a:ext cx="1506410" cy="221108"/>
          </a:xfrm>
          <a:prstGeom prst="rect">
            <a:avLst/>
          </a:prstGeom>
          <a:noFill/>
        </p:spPr>
        <p:txBody>
          <a:bodyPr wrap="square" lIns="0" tIns="0" rIns="0" bIns="0" rtlCol="0">
            <a:spAutoFit/>
          </a:bodyPr>
          <a:lstStyle>
            <a:defPPr>
              <a:defRPr lang="en-US"/>
            </a:defPPr>
            <a:lvl1pPr marL="460375" indent="-460375" algn="ctr">
              <a:lnSpc>
                <a:spcPct val="90000"/>
              </a:lnSpc>
              <a:spcBef>
                <a:spcPct val="20000"/>
              </a:spcBef>
              <a:buSzPct val="80000"/>
              <a:defRPr sz="2400" spc="-100">
                <a:solidFill>
                  <a:schemeClr val="tx1">
                    <a:lumMod val="50000"/>
                    <a:lumOff val="50000"/>
                    <a:alpha val="99000"/>
                  </a:schemeClr>
                </a:solidFill>
              </a:defRPr>
            </a:lvl1pPr>
          </a:lstStyle>
          <a:p>
            <a:pPr marL="459362" marR="0" lvl="0" indent="-459362" algn="ctr" defTabSz="912351" rtl="0" eaLnBrk="1" fontAlgn="auto" latinLnBrk="0" hangingPunct="1">
              <a:lnSpc>
                <a:spcPct val="90000"/>
              </a:lnSpc>
              <a:spcBef>
                <a:spcPct val="20000"/>
              </a:spcBef>
              <a:spcAft>
                <a:spcPts val="0"/>
              </a:spcAft>
              <a:buClrTx/>
              <a:buSzPct val="80000"/>
              <a:buFontTx/>
              <a:buNone/>
              <a:tabLst/>
              <a:defRPr/>
            </a:pPr>
            <a:endParaRPr kumimoji="0" lang="en-US" sz="1596" b="0" i="0" u="none" strike="noStrike" kern="0" cap="none" spc="-100" normalizeH="0" baseline="0" noProof="0" dirty="0">
              <a:ln>
                <a:noFill/>
              </a:ln>
              <a:solidFill>
                <a:srgbClr val="FFFFFF"/>
              </a:solidFill>
              <a:effectLst/>
              <a:uLnTx/>
              <a:uFillTx/>
              <a:latin typeface="Segoe UI Light" pitchFamily="34" charset="0"/>
              <a:ea typeface="+mn-ea"/>
              <a:cs typeface="+mn-cs"/>
            </a:endParaRPr>
          </a:p>
        </p:txBody>
      </p:sp>
      <p:sp>
        <p:nvSpPr>
          <p:cNvPr id="35" name="Rectangle 34"/>
          <p:cNvSpPr/>
          <p:nvPr>
            <p:custDataLst>
              <p:tags r:id="rId4"/>
            </p:custDataLst>
          </p:nvPr>
        </p:nvSpPr>
        <p:spPr>
          <a:xfrm>
            <a:off x="4446313" y="4966042"/>
            <a:ext cx="2204338" cy="230311"/>
          </a:xfrm>
          <a:prstGeom prst="rect">
            <a:avLst/>
          </a:prstGeom>
        </p:spPr>
        <p:txBody>
          <a:bodyPr wrap="square" lIns="91226" tIns="45614" rIns="91226" bIns="45614">
            <a:spAutoFit/>
          </a:bodyPr>
          <a:lstStyle/>
          <a:p>
            <a:pPr marL="0" marR="0" lvl="0" indent="0" algn="ctr" defTabSz="1215782" rtl="0" eaLnBrk="1" fontAlgn="base" latinLnBrk="0" hangingPunct="1">
              <a:lnSpc>
                <a:spcPct val="90000"/>
              </a:lnSpc>
              <a:spcBef>
                <a:spcPts val="838"/>
              </a:spcBef>
              <a:spcAft>
                <a:spcPct val="0"/>
              </a:spcAft>
              <a:buClr>
                <a:srgbClr val="505050">
                  <a:lumMod val="75000"/>
                </a:srgbClr>
              </a:buClr>
              <a:buSzPct val="100000"/>
              <a:buFontTx/>
              <a:buNone/>
              <a:tabLst/>
              <a:defRPr/>
            </a:pPr>
            <a:r>
              <a:rPr kumimoji="0" lang="en-US" sz="99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Server Environment</a:t>
            </a:r>
          </a:p>
        </p:txBody>
      </p:sp>
      <p:sp>
        <p:nvSpPr>
          <p:cNvPr id="38" name="Rectangle 37"/>
          <p:cNvSpPr/>
          <p:nvPr>
            <p:custDataLst>
              <p:tags r:id="rId5"/>
            </p:custDataLst>
          </p:nvPr>
        </p:nvSpPr>
        <p:spPr>
          <a:xfrm>
            <a:off x="160256" y="4957139"/>
            <a:ext cx="2048566" cy="230362"/>
          </a:xfrm>
          <a:prstGeom prst="rect">
            <a:avLst/>
          </a:prstGeom>
        </p:spPr>
        <p:txBody>
          <a:bodyPr wrap="square" lIns="91226" tIns="45614" rIns="91226" bIns="45614">
            <a:spAutoFit/>
          </a:bodyPr>
          <a:lstStyle/>
          <a:p>
            <a:pPr marL="0" marR="0" lvl="0" indent="0" algn="ctr" defTabSz="1215782" rtl="0" eaLnBrk="1" fontAlgn="base" latinLnBrk="0" hangingPunct="1">
              <a:lnSpc>
                <a:spcPct val="90000"/>
              </a:lnSpc>
              <a:spcBef>
                <a:spcPts val="838"/>
              </a:spcBef>
              <a:spcAft>
                <a:spcPct val="0"/>
              </a:spcAft>
              <a:buClr>
                <a:srgbClr val="505050">
                  <a:lumMod val="75000"/>
                </a:srgbClr>
              </a:buClr>
              <a:buSzPct val="100000"/>
              <a:buFontTx/>
              <a:buNone/>
              <a:tabLst/>
              <a:defRPr/>
            </a:pPr>
            <a:r>
              <a:rPr kumimoji="0" lang="en-US" sz="99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Mainframe</a:t>
            </a:r>
          </a:p>
        </p:txBody>
      </p:sp>
      <p:sp>
        <p:nvSpPr>
          <p:cNvPr id="45" name="Oval 44"/>
          <p:cNvSpPr/>
          <p:nvPr/>
        </p:nvSpPr>
        <p:spPr>
          <a:xfrm>
            <a:off x="3325646" y="3795936"/>
            <a:ext cx="211877" cy="219243"/>
          </a:xfrm>
          <a:prstGeom prst="ellipse">
            <a:avLst/>
          </a:prstGeom>
          <a:solidFill>
            <a:srgbClr val="E96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AU" sz="1098" b="1" i="0" u="none" strike="noStrike" kern="1200" cap="none" spc="0" normalizeH="0" baseline="0" noProof="0" dirty="0">
                <a:ln>
                  <a:noFill/>
                </a:ln>
                <a:solidFill>
                  <a:srgbClr val="FFFFFF"/>
                </a:solidFill>
                <a:effectLst/>
                <a:uLnTx/>
                <a:uFillTx/>
                <a:latin typeface="Segoe UI"/>
                <a:ea typeface="+mn-ea"/>
                <a:cs typeface="+mn-cs"/>
              </a:rPr>
              <a:t>1</a:t>
            </a:r>
          </a:p>
        </p:txBody>
      </p:sp>
      <p:sp>
        <p:nvSpPr>
          <p:cNvPr id="56" name="Oval 55"/>
          <p:cNvSpPr/>
          <p:nvPr/>
        </p:nvSpPr>
        <p:spPr bwMode="auto">
          <a:xfrm>
            <a:off x="9435309" y="2166732"/>
            <a:ext cx="304800" cy="276386"/>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9" tIns="45619" rIns="45619" bIns="45619" numCol="1" spcCol="0" rtlCol="0" fromWordArt="0" anchor="ctr" anchorCtr="0" forceAA="0" compatLnSpc="1">
            <a:prstTxWarp prst="textNoShape">
              <a:avLst/>
            </a:prstTxWarp>
            <a:noAutofit/>
          </a:bodyPr>
          <a:lstStyle/>
          <a:p>
            <a:pPr marL="0" marR="0" lvl="0" indent="0" algn="ctr" defTabSz="912088" rtl="0" eaLnBrk="1" fontAlgn="base" latinLnBrk="0" hangingPunct="1">
              <a:lnSpc>
                <a:spcPct val="100000"/>
              </a:lnSpc>
              <a:spcBef>
                <a:spcPct val="0"/>
              </a:spcBef>
              <a:spcAft>
                <a:spcPct val="0"/>
              </a:spcAft>
              <a:buClrTx/>
              <a:buSzTx/>
              <a:buFontTx/>
              <a:buNone/>
              <a:tabLst/>
              <a:defRPr/>
            </a:pPr>
            <a:r>
              <a:rPr kumimoji="0" lang="en-US" sz="1796"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2</a:t>
            </a:r>
          </a:p>
        </p:txBody>
      </p:sp>
      <p:sp>
        <p:nvSpPr>
          <p:cNvPr id="68" name="Rectangle 67"/>
          <p:cNvSpPr/>
          <p:nvPr/>
        </p:nvSpPr>
        <p:spPr>
          <a:xfrm>
            <a:off x="225529" y="2214179"/>
            <a:ext cx="2017710" cy="2996768"/>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AU" sz="1796" b="0" i="0" u="none" strike="noStrike" kern="1200" cap="none" spc="0" normalizeH="0" baseline="0" noProof="0">
              <a:ln>
                <a:noFill/>
              </a:ln>
              <a:solidFill>
                <a:srgbClr val="FFFFFF"/>
              </a:solidFill>
              <a:effectLst/>
              <a:uLnTx/>
              <a:uFillTx/>
              <a:latin typeface="Segoe UI"/>
              <a:ea typeface="+mn-ea"/>
              <a:cs typeface="+mn-cs"/>
            </a:endParaRPr>
          </a:p>
        </p:txBody>
      </p:sp>
      <p:sp>
        <p:nvSpPr>
          <p:cNvPr id="71" name="Oval 70"/>
          <p:cNvSpPr/>
          <p:nvPr/>
        </p:nvSpPr>
        <p:spPr>
          <a:xfrm>
            <a:off x="3331073" y="3066851"/>
            <a:ext cx="211877" cy="219244"/>
          </a:xfrm>
          <a:prstGeom prst="ellipse">
            <a:avLst/>
          </a:prstGeom>
          <a:solidFill>
            <a:srgbClr val="E96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AU" sz="1098" b="1" i="0" u="none" strike="noStrike" kern="1200" cap="none" spc="0" normalizeH="0" baseline="0" noProof="0" dirty="0">
                <a:ln>
                  <a:noFill/>
                </a:ln>
                <a:solidFill>
                  <a:srgbClr val="FFFFFF"/>
                </a:solidFill>
                <a:effectLst/>
                <a:uLnTx/>
                <a:uFillTx/>
                <a:latin typeface="Segoe UI"/>
                <a:ea typeface="+mn-ea"/>
                <a:cs typeface="+mn-cs"/>
              </a:rPr>
              <a:t>2</a:t>
            </a:r>
          </a:p>
        </p:txBody>
      </p:sp>
      <p:sp>
        <p:nvSpPr>
          <p:cNvPr id="103" name="TextBox 102"/>
          <p:cNvSpPr txBox="1"/>
          <p:nvPr/>
        </p:nvSpPr>
        <p:spPr>
          <a:xfrm>
            <a:off x="9948510" y="2154931"/>
            <a:ext cx="2082496" cy="1105431"/>
          </a:xfrm>
          <a:prstGeom prst="rect">
            <a:avLst/>
          </a:prstGeom>
          <a:noFill/>
        </p:spPr>
        <p:txBody>
          <a:bodyPr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796" b="0" i="0" u="none" strike="noStrike" kern="1200" cap="none" spc="0" normalizeH="0" baseline="0" noProof="0" dirty="0">
                <a:ln>
                  <a:noFill/>
                </a:ln>
                <a:solidFill>
                  <a:srgbClr val="FFFFFF"/>
                </a:solidFill>
                <a:effectLst/>
                <a:uLnTx/>
                <a:uFillTx/>
                <a:latin typeface="Segoe UI"/>
                <a:ea typeface="+mn-ea"/>
                <a:cs typeface="+mn-cs"/>
              </a:rPr>
              <a:t>Migrate applications </a:t>
            </a:r>
          </a:p>
          <a:p>
            <a:pPr marL="285750" marR="0" lvl="0" indent="-28575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96" b="0" i="0" u="none" strike="noStrike" kern="1200" cap="none" spc="0" normalizeH="0" baseline="0" noProof="0" dirty="0">
                <a:ln>
                  <a:noFill/>
                </a:ln>
                <a:solidFill>
                  <a:srgbClr val="FFFFFF"/>
                </a:solidFill>
                <a:effectLst/>
                <a:uLnTx/>
                <a:uFillTx/>
                <a:latin typeface="Segoe UI"/>
                <a:ea typeface="+mn-ea"/>
                <a:cs typeface="+mn-cs"/>
              </a:rPr>
              <a:t>Leave as COBOL/JCL</a:t>
            </a:r>
          </a:p>
          <a:p>
            <a:pPr marL="285750" marR="0" lvl="0" indent="-28575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96" b="0" i="0" u="none" strike="noStrike" kern="1200" cap="none" spc="0" normalizeH="0" baseline="0" noProof="0" dirty="0">
                <a:ln>
                  <a:noFill/>
                </a:ln>
                <a:solidFill>
                  <a:srgbClr val="FFFFFF"/>
                </a:solidFill>
                <a:effectLst/>
                <a:uLnTx/>
                <a:uFillTx/>
                <a:latin typeface="Segoe UI"/>
                <a:ea typeface="+mn-ea"/>
                <a:cs typeface="+mn-cs"/>
              </a:rPr>
              <a:t>Translate to .NET</a:t>
            </a:r>
          </a:p>
        </p:txBody>
      </p:sp>
      <p:sp>
        <p:nvSpPr>
          <p:cNvPr id="104" name="Oval 103"/>
          <p:cNvSpPr/>
          <p:nvPr/>
        </p:nvSpPr>
        <p:spPr bwMode="auto">
          <a:xfrm>
            <a:off x="9435309" y="3352968"/>
            <a:ext cx="304800" cy="276386"/>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9" tIns="45619" rIns="45619" bIns="45619" numCol="1" spcCol="0" rtlCol="0" fromWordArt="0" anchor="ctr" anchorCtr="0" forceAA="0" compatLnSpc="1">
            <a:prstTxWarp prst="textNoShape">
              <a:avLst/>
            </a:prstTxWarp>
            <a:noAutofit/>
          </a:bodyPr>
          <a:lstStyle/>
          <a:p>
            <a:pPr marL="0" marR="0" lvl="0" indent="0" algn="ctr" defTabSz="912088" rtl="0" eaLnBrk="1" fontAlgn="base" latinLnBrk="0" hangingPunct="1">
              <a:lnSpc>
                <a:spcPct val="100000"/>
              </a:lnSpc>
              <a:spcBef>
                <a:spcPct val="0"/>
              </a:spcBef>
              <a:spcAft>
                <a:spcPct val="0"/>
              </a:spcAft>
              <a:buClrTx/>
              <a:buSzTx/>
              <a:buFontTx/>
              <a:buNone/>
              <a:tabLst/>
              <a:defRPr/>
            </a:pPr>
            <a:r>
              <a:rPr kumimoji="0" lang="en-US" sz="1796"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3</a:t>
            </a:r>
          </a:p>
        </p:txBody>
      </p:sp>
      <p:grpSp>
        <p:nvGrpSpPr>
          <p:cNvPr id="109" name="Group 108"/>
          <p:cNvGrpSpPr>
            <a:grpSpLocks noChangeAspect="1"/>
          </p:cNvGrpSpPr>
          <p:nvPr>
            <p:custDataLst>
              <p:tags r:id="rId6"/>
            </p:custDataLst>
          </p:nvPr>
        </p:nvGrpSpPr>
        <p:grpSpPr>
          <a:xfrm>
            <a:off x="5630163" y="4375759"/>
            <a:ext cx="452656" cy="502764"/>
            <a:chOff x="377825" y="1184276"/>
            <a:chExt cx="1020763" cy="1325563"/>
          </a:xfrm>
          <a:solidFill>
            <a:schemeClr val="bg1"/>
          </a:solidFill>
        </p:grpSpPr>
        <p:sp>
          <p:nvSpPr>
            <p:cNvPr id="116"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38" rtl="0" eaLnBrk="1" fontAlgn="auto" latinLnBrk="0" hangingPunct="1">
                <a:lnSpc>
                  <a:spcPct val="100000"/>
                </a:lnSpc>
                <a:spcBef>
                  <a:spcPts val="0"/>
                </a:spcBef>
                <a:spcAft>
                  <a:spcPts val="0"/>
                </a:spcAft>
                <a:buClrTx/>
                <a:buSzTx/>
                <a:buFontTx/>
                <a:buNone/>
                <a:tabLst/>
                <a:defRPr/>
              </a:pPr>
              <a:endParaRPr kumimoji="0" lang="en-US" sz="1796" b="0" i="0" u="none" strike="noStrike" kern="0" cap="none" spc="0" normalizeH="0" baseline="0" noProof="0" dirty="0">
                <a:ln>
                  <a:noFill/>
                </a:ln>
                <a:solidFill>
                  <a:srgbClr val="FFFFFF"/>
                </a:solidFill>
                <a:effectLst/>
                <a:uLnTx/>
                <a:uFillTx/>
                <a:latin typeface="Segoe UI"/>
                <a:ea typeface="+mn-ea"/>
                <a:cs typeface="+mn-cs"/>
              </a:endParaRPr>
            </a:p>
          </p:txBody>
        </p:sp>
        <p:sp>
          <p:nvSpPr>
            <p:cNvPr id="117"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38" rtl="0" eaLnBrk="1" fontAlgn="auto" latinLnBrk="0" hangingPunct="1">
                <a:lnSpc>
                  <a:spcPct val="100000"/>
                </a:lnSpc>
                <a:spcBef>
                  <a:spcPts val="0"/>
                </a:spcBef>
                <a:spcAft>
                  <a:spcPts val="0"/>
                </a:spcAft>
                <a:buClrTx/>
                <a:buSzTx/>
                <a:buFontTx/>
                <a:buNone/>
                <a:tabLst/>
                <a:defRPr/>
              </a:pPr>
              <a:endParaRPr kumimoji="0" lang="en-US" sz="1796"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11" name="Rectangle 110"/>
          <p:cNvSpPr/>
          <p:nvPr/>
        </p:nvSpPr>
        <p:spPr>
          <a:xfrm>
            <a:off x="4728968" y="2213571"/>
            <a:ext cx="2539228" cy="300171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AU" sz="1796"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4"/>
          <p:cNvSpPr/>
          <p:nvPr/>
        </p:nvSpPr>
        <p:spPr>
          <a:xfrm>
            <a:off x="3320991" y="2393243"/>
            <a:ext cx="216532" cy="228827"/>
          </a:xfrm>
          <a:prstGeom prst="ellipse">
            <a:avLst/>
          </a:prstGeom>
          <a:solidFill>
            <a:srgbClr val="E96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AU" sz="1098" b="1" i="0" u="none" strike="noStrike" kern="1200" cap="none" spc="0" normalizeH="0" baseline="0" noProof="0" dirty="0">
                <a:ln>
                  <a:noFill/>
                </a:ln>
                <a:solidFill>
                  <a:srgbClr val="FFFFFF"/>
                </a:solidFill>
                <a:effectLst/>
                <a:uLnTx/>
                <a:uFillTx/>
                <a:latin typeface="Segoe UI"/>
                <a:ea typeface="+mn-ea"/>
                <a:cs typeface="+mn-cs"/>
              </a:rPr>
              <a:t>3</a:t>
            </a:r>
          </a:p>
        </p:txBody>
      </p:sp>
      <p:sp>
        <p:nvSpPr>
          <p:cNvPr id="128" name="TextBox 127"/>
          <p:cNvSpPr txBox="1"/>
          <p:nvPr/>
        </p:nvSpPr>
        <p:spPr>
          <a:xfrm>
            <a:off x="9948510" y="3268632"/>
            <a:ext cx="2082496" cy="552715"/>
          </a:xfrm>
          <a:prstGeom prst="rect">
            <a:avLst/>
          </a:prstGeom>
          <a:noFill/>
        </p:spPr>
        <p:txBody>
          <a:bodyPr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796" b="0" i="0" u="none" strike="noStrike" kern="1200" cap="none" spc="0" normalizeH="0" baseline="0" noProof="0" dirty="0">
                <a:ln>
                  <a:noFill/>
                </a:ln>
                <a:solidFill>
                  <a:srgbClr val="FFFFFF"/>
                </a:solidFill>
                <a:effectLst/>
                <a:uLnTx/>
                <a:uFillTx/>
                <a:latin typeface="Segoe UI"/>
                <a:ea typeface="+mn-ea"/>
                <a:cs typeface="+mn-cs"/>
              </a:rPr>
              <a:t>Train developers and operations</a:t>
            </a:r>
          </a:p>
        </p:txBody>
      </p:sp>
      <p:grpSp>
        <p:nvGrpSpPr>
          <p:cNvPr id="129" name="Group 128"/>
          <p:cNvGrpSpPr/>
          <p:nvPr/>
        </p:nvGrpSpPr>
        <p:grpSpPr>
          <a:xfrm>
            <a:off x="5184579" y="3132164"/>
            <a:ext cx="578396" cy="692767"/>
            <a:chOff x="-1497013" y="809625"/>
            <a:chExt cx="1601789" cy="3184525"/>
          </a:xfrm>
          <a:solidFill>
            <a:schemeClr val="bg1"/>
          </a:solidFill>
        </p:grpSpPr>
        <p:sp>
          <p:nvSpPr>
            <p:cNvPr id="130" name="Freeform 195"/>
            <p:cNvSpPr>
              <a:spLocks noEditPoints="1"/>
            </p:cNvSpPr>
            <p:nvPr/>
          </p:nvSpPr>
          <p:spPr bwMode="auto">
            <a:xfrm>
              <a:off x="-1497013" y="809625"/>
              <a:ext cx="1601789" cy="3184525"/>
            </a:xfrm>
            <a:custGeom>
              <a:avLst/>
              <a:gdLst>
                <a:gd name="T0" fmla="*/ 352 w 427"/>
                <a:gd name="T1" fmla="*/ 0 h 849"/>
                <a:gd name="T2" fmla="*/ 76 w 427"/>
                <a:gd name="T3" fmla="*/ 0 h 849"/>
                <a:gd name="T4" fmla="*/ 0 w 427"/>
                <a:gd name="T5" fmla="*/ 112 h 849"/>
                <a:gd name="T6" fmla="*/ 0 w 427"/>
                <a:gd name="T7" fmla="*/ 849 h 849"/>
                <a:gd name="T8" fmla="*/ 427 w 427"/>
                <a:gd name="T9" fmla="*/ 849 h 849"/>
                <a:gd name="T10" fmla="*/ 427 w 427"/>
                <a:gd name="T11" fmla="*/ 112 h 849"/>
                <a:gd name="T12" fmla="*/ 352 w 427"/>
                <a:gd name="T13" fmla="*/ 0 h 849"/>
                <a:gd name="T14" fmla="*/ 396 w 427"/>
                <a:gd name="T15" fmla="*/ 818 h 849"/>
                <a:gd name="T16" fmla="*/ 31 w 427"/>
                <a:gd name="T17" fmla="*/ 818 h 849"/>
                <a:gd name="T18" fmla="*/ 31 w 427"/>
                <a:gd name="T19" fmla="*/ 803 h 849"/>
                <a:gd name="T20" fmla="*/ 68 w 427"/>
                <a:gd name="T21" fmla="*/ 803 h 849"/>
                <a:gd name="T22" fmla="*/ 169 w 427"/>
                <a:gd name="T23" fmla="*/ 803 h 849"/>
                <a:gd name="T24" fmla="*/ 286 w 427"/>
                <a:gd name="T25" fmla="*/ 803 h 849"/>
                <a:gd name="T26" fmla="*/ 376 w 427"/>
                <a:gd name="T27" fmla="*/ 803 h 849"/>
                <a:gd name="T28" fmla="*/ 396 w 427"/>
                <a:gd name="T29" fmla="*/ 803 h 849"/>
                <a:gd name="T30" fmla="*/ 396 w 427"/>
                <a:gd name="T31" fmla="*/ 818 h 849"/>
                <a:gd name="T32" fmla="*/ 396 w 427"/>
                <a:gd name="T33" fmla="*/ 782 h 849"/>
                <a:gd name="T34" fmla="*/ 359 w 427"/>
                <a:gd name="T35" fmla="*/ 782 h 849"/>
                <a:gd name="T36" fmla="*/ 259 w 427"/>
                <a:gd name="T37" fmla="*/ 782 h 849"/>
                <a:gd name="T38" fmla="*/ 142 w 427"/>
                <a:gd name="T39" fmla="*/ 782 h 849"/>
                <a:gd name="T40" fmla="*/ 51 w 427"/>
                <a:gd name="T41" fmla="*/ 782 h 849"/>
                <a:gd name="T42" fmla="*/ 31 w 427"/>
                <a:gd name="T43" fmla="*/ 782 h 849"/>
                <a:gd name="T44" fmla="*/ 31 w 427"/>
                <a:gd name="T45" fmla="*/ 771 h 849"/>
                <a:gd name="T46" fmla="*/ 68 w 427"/>
                <a:gd name="T47" fmla="*/ 771 h 849"/>
                <a:gd name="T48" fmla="*/ 169 w 427"/>
                <a:gd name="T49" fmla="*/ 771 h 849"/>
                <a:gd name="T50" fmla="*/ 286 w 427"/>
                <a:gd name="T51" fmla="*/ 771 h 849"/>
                <a:gd name="T52" fmla="*/ 376 w 427"/>
                <a:gd name="T53" fmla="*/ 771 h 849"/>
                <a:gd name="T54" fmla="*/ 396 w 427"/>
                <a:gd name="T55" fmla="*/ 771 h 849"/>
                <a:gd name="T56" fmla="*/ 396 w 427"/>
                <a:gd name="T57" fmla="*/ 782 h 849"/>
                <a:gd name="T58" fmla="*/ 396 w 427"/>
                <a:gd name="T59" fmla="*/ 751 h 849"/>
                <a:gd name="T60" fmla="*/ 359 w 427"/>
                <a:gd name="T61" fmla="*/ 751 h 849"/>
                <a:gd name="T62" fmla="*/ 259 w 427"/>
                <a:gd name="T63" fmla="*/ 751 h 849"/>
                <a:gd name="T64" fmla="*/ 142 w 427"/>
                <a:gd name="T65" fmla="*/ 751 h 849"/>
                <a:gd name="T66" fmla="*/ 51 w 427"/>
                <a:gd name="T67" fmla="*/ 751 h 849"/>
                <a:gd name="T68" fmla="*/ 31 w 427"/>
                <a:gd name="T69" fmla="*/ 751 h 849"/>
                <a:gd name="T70" fmla="*/ 31 w 427"/>
                <a:gd name="T71" fmla="*/ 735 h 849"/>
                <a:gd name="T72" fmla="*/ 68 w 427"/>
                <a:gd name="T73" fmla="*/ 735 h 849"/>
                <a:gd name="T74" fmla="*/ 169 w 427"/>
                <a:gd name="T75" fmla="*/ 735 h 849"/>
                <a:gd name="T76" fmla="*/ 286 w 427"/>
                <a:gd name="T77" fmla="*/ 735 h 849"/>
                <a:gd name="T78" fmla="*/ 376 w 427"/>
                <a:gd name="T79" fmla="*/ 735 h 849"/>
                <a:gd name="T80" fmla="*/ 396 w 427"/>
                <a:gd name="T81" fmla="*/ 735 h 849"/>
                <a:gd name="T82" fmla="*/ 396 w 427"/>
                <a:gd name="T83" fmla="*/ 751 h 849"/>
                <a:gd name="T84" fmla="*/ 396 w 427"/>
                <a:gd name="T85" fmla="*/ 675 h 849"/>
                <a:gd name="T86" fmla="*/ 359 w 427"/>
                <a:gd name="T87" fmla="*/ 675 h 849"/>
                <a:gd name="T88" fmla="*/ 259 w 427"/>
                <a:gd name="T89" fmla="*/ 675 h 849"/>
                <a:gd name="T90" fmla="*/ 142 w 427"/>
                <a:gd name="T91" fmla="*/ 675 h 849"/>
                <a:gd name="T92" fmla="*/ 51 w 427"/>
                <a:gd name="T93" fmla="*/ 675 h 849"/>
                <a:gd name="T94" fmla="*/ 31 w 427"/>
                <a:gd name="T95" fmla="*/ 675 h 849"/>
                <a:gd name="T96" fmla="*/ 31 w 427"/>
                <a:gd name="T97" fmla="*/ 143 h 849"/>
                <a:gd name="T98" fmla="*/ 396 w 427"/>
                <a:gd name="T99" fmla="*/ 143 h 849"/>
                <a:gd name="T100" fmla="*/ 396 w 427"/>
                <a:gd name="T101" fmla="*/ 675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7" h="849">
                  <a:moveTo>
                    <a:pt x="352" y="0"/>
                  </a:moveTo>
                  <a:cubicBezTo>
                    <a:pt x="76" y="0"/>
                    <a:pt x="76" y="0"/>
                    <a:pt x="76" y="0"/>
                  </a:cubicBezTo>
                  <a:cubicBezTo>
                    <a:pt x="0" y="112"/>
                    <a:pt x="0" y="112"/>
                    <a:pt x="0" y="112"/>
                  </a:cubicBezTo>
                  <a:cubicBezTo>
                    <a:pt x="0" y="849"/>
                    <a:pt x="0" y="849"/>
                    <a:pt x="0" y="849"/>
                  </a:cubicBezTo>
                  <a:cubicBezTo>
                    <a:pt x="427" y="849"/>
                    <a:pt x="427" y="849"/>
                    <a:pt x="427" y="849"/>
                  </a:cubicBezTo>
                  <a:cubicBezTo>
                    <a:pt x="427" y="112"/>
                    <a:pt x="427" y="112"/>
                    <a:pt x="427" y="112"/>
                  </a:cubicBezTo>
                  <a:lnTo>
                    <a:pt x="352" y="0"/>
                  </a:lnTo>
                  <a:close/>
                  <a:moveTo>
                    <a:pt x="396" y="818"/>
                  </a:moveTo>
                  <a:cubicBezTo>
                    <a:pt x="31" y="818"/>
                    <a:pt x="31" y="818"/>
                    <a:pt x="31" y="818"/>
                  </a:cubicBezTo>
                  <a:cubicBezTo>
                    <a:pt x="31" y="803"/>
                    <a:pt x="31" y="803"/>
                    <a:pt x="31" y="803"/>
                  </a:cubicBezTo>
                  <a:cubicBezTo>
                    <a:pt x="44" y="803"/>
                    <a:pt x="56" y="803"/>
                    <a:pt x="68" y="803"/>
                  </a:cubicBezTo>
                  <a:cubicBezTo>
                    <a:pt x="102" y="803"/>
                    <a:pt x="136" y="803"/>
                    <a:pt x="169" y="803"/>
                  </a:cubicBezTo>
                  <a:cubicBezTo>
                    <a:pt x="208" y="803"/>
                    <a:pt x="247" y="803"/>
                    <a:pt x="286" y="803"/>
                  </a:cubicBezTo>
                  <a:cubicBezTo>
                    <a:pt x="316" y="803"/>
                    <a:pt x="346" y="803"/>
                    <a:pt x="376" y="803"/>
                  </a:cubicBezTo>
                  <a:cubicBezTo>
                    <a:pt x="383" y="803"/>
                    <a:pt x="390" y="803"/>
                    <a:pt x="396" y="803"/>
                  </a:cubicBezTo>
                  <a:lnTo>
                    <a:pt x="396" y="818"/>
                  </a:lnTo>
                  <a:close/>
                  <a:moveTo>
                    <a:pt x="396" y="782"/>
                  </a:moveTo>
                  <a:cubicBezTo>
                    <a:pt x="384" y="782"/>
                    <a:pt x="372" y="782"/>
                    <a:pt x="359" y="782"/>
                  </a:cubicBezTo>
                  <a:cubicBezTo>
                    <a:pt x="326" y="782"/>
                    <a:pt x="292" y="782"/>
                    <a:pt x="259" y="782"/>
                  </a:cubicBezTo>
                  <a:cubicBezTo>
                    <a:pt x="220" y="782"/>
                    <a:pt x="181" y="782"/>
                    <a:pt x="142" y="782"/>
                  </a:cubicBezTo>
                  <a:cubicBezTo>
                    <a:pt x="112" y="782"/>
                    <a:pt x="81" y="782"/>
                    <a:pt x="51" y="782"/>
                  </a:cubicBezTo>
                  <a:cubicBezTo>
                    <a:pt x="45" y="782"/>
                    <a:pt x="38" y="782"/>
                    <a:pt x="31" y="782"/>
                  </a:cubicBezTo>
                  <a:cubicBezTo>
                    <a:pt x="31" y="771"/>
                    <a:pt x="31" y="771"/>
                    <a:pt x="31" y="771"/>
                  </a:cubicBezTo>
                  <a:cubicBezTo>
                    <a:pt x="44" y="771"/>
                    <a:pt x="56" y="771"/>
                    <a:pt x="68" y="771"/>
                  </a:cubicBezTo>
                  <a:cubicBezTo>
                    <a:pt x="102" y="771"/>
                    <a:pt x="136" y="771"/>
                    <a:pt x="169" y="771"/>
                  </a:cubicBezTo>
                  <a:cubicBezTo>
                    <a:pt x="208" y="771"/>
                    <a:pt x="247" y="771"/>
                    <a:pt x="286" y="771"/>
                  </a:cubicBezTo>
                  <a:cubicBezTo>
                    <a:pt x="316" y="771"/>
                    <a:pt x="346" y="771"/>
                    <a:pt x="376" y="771"/>
                  </a:cubicBezTo>
                  <a:cubicBezTo>
                    <a:pt x="383" y="771"/>
                    <a:pt x="390" y="771"/>
                    <a:pt x="396" y="771"/>
                  </a:cubicBezTo>
                  <a:lnTo>
                    <a:pt x="396" y="782"/>
                  </a:lnTo>
                  <a:close/>
                  <a:moveTo>
                    <a:pt x="396" y="751"/>
                  </a:moveTo>
                  <a:cubicBezTo>
                    <a:pt x="384" y="751"/>
                    <a:pt x="372" y="751"/>
                    <a:pt x="359" y="751"/>
                  </a:cubicBezTo>
                  <a:cubicBezTo>
                    <a:pt x="326" y="751"/>
                    <a:pt x="292" y="751"/>
                    <a:pt x="259" y="751"/>
                  </a:cubicBezTo>
                  <a:cubicBezTo>
                    <a:pt x="220" y="751"/>
                    <a:pt x="181" y="751"/>
                    <a:pt x="142" y="751"/>
                  </a:cubicBezTo>
                  <a:cubicBezTo>
                    <a:pt x="112" y="751"/>
                    <a:pt x="81" y="751"/>
                    <a:pt x="51" y="751"/>
                  </a:cubicBezTo>
                  <a:cubicBezTo>
                    <a:pt x="45" y="751"/>
                    <a:pt x="38" y="751"/>
                    <a:pt x="31" y="751"/>
                  </a:cubicBezTo>
                  <a:cubicBezTo>
                    <a:pt x="31" y="735"/>
                    <a:pt x="31" y="735"/>
                    <a:pt x="31" y="735"/>
                  </a:cubicBezTo>
                  <a:cubicBezTo>
                    <a:pt x="44" y="735"/>
                    <a:pt x="56" y="735"/>
                    <a:pt x="68" y="735"/>
                  </a:cubicBezTo>
                  <a:cubicBezTo>
                    <a:pt x="102" y="735"/>
                    <a:pt x="136" y="735"/>
                    <a:pt x="169" y="735"/>
                  </a:cubicBezTo>
                  <a:cubicBezTo>
                    <a:pt x="208" y="735"/>
                    <a:pt x="247" y="735"/>
                    <a:pt x="286" y="735"/>
                  </a:cubicBezTo>
                  <a:cubicBezTo>
                    <a:pt x="316" y="735"/>
                    <a:pt x="346" y="735"/>
                    <a:pt x="376" y="735"/>
                  </a:cubicBezTo>
                  <a:cubicBezTo>
                    <a:pt x="383" y="735"/>
                    <a:pt x="390" y="735"/>
                    <a:pt x="396" y="735"/>
                  </a:cubicBezTo>
                  <a:lnTo>
                    <a:pt x="396" y="751"/>
                  </a:lnTo>
                  <a:close/>
                  <a:moveTo>
                    <a:pt x="396" y="675"/>
                  </a:moveTo>
                  <a:cubicBezTo>
                    <a:pt x="384" y="675"/>
                    <a:pt x="372" y="675"/>
                    <a:pt x="359" y="675"/>
                  </a:cubicBezTo>
                  <a:cubicBezTo>
                    <a:pt x="326" y="675"/>
                    <a:pt x="292" y="675"/>
                    <a:pt x="259" y="675"/>
                  </a:cubicBezTo>
                  <a:cubicBezTo>
                    <a:pt x="220" y="675"/>
                    <a:pt x="181" y="675"/>
                    <a:pt x="142" y="675"/>
                  </a:cubicBezTo>
                  <a:cubicBezTo>
                    <a:pt x="112" y="675"/>
                    <a:pt x="81" y="675"/>
                    <a:pt x="51" y="675"/>
                  </a:cubicBezTo>
                  <a:cubicBezTo>
                    <a:pt x="45" y="675"/>
                    <a:pt x="38" y="675"/>
                    <a:pt x="31" y="675"/>
                  </a:cubicBezTo>
                  <a:cubicBezTo>
                    <a:pt x="31" y="143"/>
                    <a:pt x="31" y="143"/>
                    <a:pt x="31" y="143"/>
                  </a:cubicBezTo>
                  <a:cubicBezTo>
                    <a:pt x="396" y="143"/>
                    <a:pt x="396" y="143"/>
                    <a:pt x="396" y="143"/>
                  </a:cubicBezTo>
                  <a:lnTo>
                    <a:pt x="396" y="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31" name="Freeform 196"/>
            <p:cNvSpPr>
              <a:spLocks noEditPoints="1"/>
            </p:cNvSpPr>
            <p:nvPr/>
          </p:nvSpPr>
          <p:spPr bwMode="auto">
            <a:xfrm>
              <a:off x="-1323975" y="3055938"/>
              <a:ext cx="1258888"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7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7 h 60"/>
                <a:gd name="T32" fmla="*/ 336 w 336"/>
                <a:gd name="T33" fmla="*/ 4 h 60"/>
                <a:gd name="T34" fmla="*/ 332 w 336"/>
                <a:gd name="T35" fmla="*/ 0 h 60"/>
                <a:gd name="T36" fmla="*/ 131 w 336"/>
                <a:gd name="T37" fmla="*/ 41 h 60"/>
                <a:gd name="T38" fmla="*/ 120 w 336"/>
                <a:gd name="T39" fmla="*/ 30 h 60"/>
                <a:gd name="T40" fmla="*/ 131 w 336"/>
                <a:gd name="T41" fmla="*/ 20 h 60"/>
                <a:gd name="T42" fmla="*/ 141 w 336"/>
                <a:gd name="T43" fmla="*/ 30 h 60"/>
                <a:gd name="T44" fmla="*/ 131 w 336"/>
                <a:gd name="T45" fmla="*/ 41 h 60"/>
                <a:gd name="T46" fmla="*/ 168 w 336"/>
                <a:gd name="T47" fmla="*/ 41 h 60"/>
                <a:gd name="T48" fmla="*/ 157 w 336"/>
                <a:gd name="T49" fmla="*/ 30 h 60"/>
                <a:gd name="T50" fmla="*/ 168 w 336"/>
                <a:gd name="T51" fmla="*/ 20 h 60"/>
                <a:gd name="T52" fmla="*/ 179 w 336"/>
                <a:gd name="T53" fmla="*/ 30 h 60"/>
                <a:gd name="T54" fmla="*/ 168 w 336"/>
                <a:gd name="T55" fmla="*/ 41 h 60"/>
                <a:gd name="T56" fmla="*/ 205 w 336"/>
                <a:gd name="T57" fmla="*/ 41 h 60"/>
                <a:gd name="T58" fmla="*/ 194 w 336"/>
                <a:gd name="T59" fmla="*/ 30 h 60"/>
                <a:gd name="T60" fmla="*/ 205 w 336"/>
                <a:gd name="T61" fmla="*/ 20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7"/>
                  </a:cubicBezTo>
                  <a:cubicBezTo>
                    <a:pt x="0" y="59"/>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9"/>
                    <a:pt x="336" y="58"/>
                    <a:pt x="336" y="57"/>
                  </a:cubicBezTo>
                  <a:cubicBezTo>
                    <a:pt x="336" y="39"/>
                    <a:pt x="336" y="21"/>
                    <a:pt x="336" y="4"/>
                  </a:cubicBezTo>
                  <a:cubicBezTo>
                    <a:pt x="336" y="2"/>
                    <a:pt x="334" y="0"/>
                    <a:pt x="332" y="0"/>
                  </a:cubicBezTo>
                  <a:close/>
                  <a:moveTo>
                    <a:pt x="131" y="41"/>
                  </a:moveTo>
                  <a:cubicBezTo>
                    <a:pt x="125" y="41"/>
                    <a:pt x="120" y="36"/>
                    <a:pt x="120" y="30"/>
                  </a:cubicBezTo>
                  <a:cubicBezTo>
                    <a:pt x="120" y="24"/>
                    <a:pt x="125" y="20"/>
                    <a:pt x="131" y="20"/>
                  </a:cubicBezTo>
                  <a:cubicBezTo>
                    <a:pt x="136" y="20"/>
                    <a:pt x="141" y="24"/>
                    <a:pt x="141" y="30"/>
                  </a:cubicBezTo>
                  <a:cubicBezTo>
                    <a:pt x="141" y="36"/>
                    <a:pt x="136" y="41"/>
                    <a:pt x="131" y="41"/>
                  </a:cubicBezTo>
                  <a:close/>
                  <a:moveTo>
                    <a:pt x="168" y="41"/>
                  </a:moveTo>
                  <a:cubicBezTo>
                    <a:pt x="162" y="41"/>
                    <a:pt x="157" y="36"/>
                    <a:pt x="157" y="30"/>
                  </a:cubicBezTo>
                  <a:cubicBezTo>
                    <a:pt x="157" y="24"/>
                    <a:pt x="162" y="20"/>
                    <a:pt x="168" y="20"/>
                  </a:cubicBezTo>
                  <a:cubicBezTo>
                    <a:pt x="174" y="20"/>
                    <a:pt x="179" y="24"/>
                    <a:pt x="179" y="30"/>
                  </a:cubicBezTo>
                  <a:cubicBezTo>
                    <a:pt x="179" y="36"/>
                    <a:pt x="174" y="41"/>
                    <a:pt x="168" y="41"/>
                  </a:cubicBezTo>
                  <a:close/>
                  <a:moveTo>
                    <a:pt x="205" y="41"/>
                  </a:moveTo>
                  <a:cubicBezTo>
                    <a:pt x="199" y="41"/>
                    <a:pt x="194" y="36"/>
                    <a:pt x="194" y="30"/>
                  </a:cubicBezTo>
                  <a:cubicBezTo>
                    <a:pt x="194" y="24"/>
                    <a:pt x="199" y="20"/>
                    <a:pt x="205" y="20"/>
                  </a:cubicBezTo>
                  <a:cubicBezTo>
                    <a:pt x="211" y="20"/>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32" name="Freeform 197"/>
            <p:cNvSpPr>
              <a:spLocks noEditPoints="1"/>
            </p:cNvSpPr>
            <p:nvPr/>
          </p:nvSpPr>
          <p:spPr bwMode="auto">
            <a:xfrm>
              <a:off x="-1323975" y="2782888"/>
              <a:ext cx="1258888"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4 h 60"/>
                <a:gd name="T34" fmla="*/ 332 w 336"/>
                <a:gd name="T35" fmla="*/ 0 h 60"/>
                <a:gd name="T36" fmla="*/ 131 w 336"/>
                <a:gd name="T37" fmla="*/ 41 h 60"/>
                <a:gd name="T38" fmla="*/ 120 w 336"/>
                <a:gd name="T39" fmla="*/ 30 h 60"/>
                <a:gd name="T40" fmla="*/ 131 w 336"/>
                <a:gd name="T41" fmla="*/ 19 h 60"/>
                <a:gd name="T42" fmla="*/ 141 w 336"/>
                <a:gd name="T43" fmla="*/ 30 h 60"/>
                <a:gd name="T44" fmla="*/ 131 w 336"/>
                <a:gd name="T45" fmla="*/ 41 h 60"/>
                <a:gd name="T46" fmla="*/ 168 w 336"/>
                <a:gd name="T47" fmla="*/ 41 h 60"/>
                <a:gd name="T48" fmla="*/ 157 w 336"/>
                <a:gd name="T49" fmla="*/ 30 h 60"/>
                <a:gd name="T50" fmla="*/ 168 w 336"/>
                <a:gd name="T51" fmla="*/ 19 h 60"/>
                <a:gd name="T52" fmla="*/ 179 w 336"/>
                <a:gd name="T53" fmla="*/ 30 h 60"/>
                <a:gd name="T54" fmla="*/ 168 w 336"/>
                <a:gd name="T55" fmla="*/ 41 h 60"/>
                <a:gd name="T56" fmla="*/ 205 w 336"/>
                <a:gd name="T57" fmla="*/ 41 h 60"/>
                <a:gd name="T58" fmla="*/ 194 w 336"/>
                <a:gd name="T59" fmla="*/ 30 h 60"/>
                <a:gd name="T60" fmla="*/ 205 w 336"/>
                <a:gd name="T61" fmla="*/ 19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8"/>
                    <a:pt x="336" y="58"/>
                    <a:pt x="336" y="56"/>
                  </a:cubicBezTo>
                  <a:cubicBezTo>
                    <a:pt x="336" y="39"/>
                    <a:pt x="336" y="21"/>
                    <a:pt x="336" y="4"/>
                  </a:cubicBezTo>
                  <a:cubicBezTo>
                    <a:pt x="336" y="2"/>
                    <a:pt x="334" y="0"/>
                    <a:pt x="332" y="0"/>
                  </a:cubicBezTo>
                  <a:close/>
                  <a:moveTo>
                    <a:pt x="131" y="41"/>
                  </a:moveTo>
                  <a:cubicBezTo>
                    <a:pt x="125" y="41"/>
                    <a:pt x="120" y="36"/>
                    <a:pt x="120" y="30"/>
                  </a:cubicBezTo>
                  <a:cubicBezTo>
                    <a:pt x="120" y="24"/>
                    <a:pt x="125" y="19"/>
                    <a:pt x="131" y="19"/>
                  </a:cubicBezTo>
                  <a:cubicBezTo>
                    <a:pt x="136" y="19"/>
                    <a:pt x="141" y="24"/>
                    <a:pt x="141" y="30"/>
                  </a:cubicBezTo>
                  <a:cubicBezTo>
                    <a:pt x="141" y="36"/>
                    <a:pt x="136" y="41"/>
                    <a:pt x="131" y="41"/>
                  </a:cubicBezTo>
                  <a:close/>
                  <a:moveTo>
                    <a:pt x="168" y="41"/>
                  </a:moveTo>
                  <a:cubicBezTo>
                    <a:pt x="162" y="41"/>
                    <a:pt x="157" y="36"/>
                    <a:pt x="157" y="30"/>
                  </a:cubicBezTo>
                  <a:cubicBezTo>
                    <a:pt x="157" y="24"/>
                    <a:pt x="162" y="19"/>
                    <a:pt x="168" y="19"/>
                  </a:cubicBezTo>
                  <a:cubicBezTo>
                    <a:pt x="174" y="19"/>
                    <a:pt x="179" y="24"/>
                    <a:pt x="179" y="30"/>
                  </a:cubicBezTo>
                  <a:cubicBezTo>
                    <a:pt x="179" y="36"/>
                    <a:pt x="174" y="41"/>
                    <a:pt x="168" y="41"/>
                  </a:cubicBezTo>
                  <a:close/>
                  <a:moveTo>
                    <a:pt x="205" y="41"/>
                  </a:moveTo>
                  <a:cubicBezTo>
                    <a:pt x="199" y="41"/>
                    <a:pt x="194" y="36"/>
                    <a:pt x="194" y="30"/>
                  </a:cubicBezTo>
                  <a:cubicBezTo>
                    <a:pt x="194" y="24"/>
                    <a:pt x="199" y="19"/>
                    <a:pt x="205" y="19"/>
                  </a:cubicBezTo>
                  <a:cubicBezTo>
                    <a:pt x="211" y="19"/>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33" name="Freeform 198"/>
            <p:cNvSpPr>
              <a:spLocks noEditPoints="1"/>
            </p:cNvSpPr>
            <p:nvPr/>
          </p:nvSpPr>
          <p:spPr bwMode="auto">
            <a:xfrm>
              <a:off x="-1323975" y="2508250"/>
              <a:ext cx="1258888"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3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3 h 60"/>
                <a:gd name="T34" fmla="*/ 332 w 336"/>
                <a:gd name="T35" fmla="*/ 0 h 60"/>
                <a:gd name="T36" fmla="*/ 131 w 336"/>
                <a:gd name="T37" fmla="*/ 40 h 60"/>
                <a:gd name="T38" fmla="*/ 120 w 336"/>
                <a:gd name="T39" fmla="*/ 30 h 60"/>
                <a:gd name="T40" fmla="*/ 131 w 336"/>
                <a:gd name="T41" fmla="*/ 19 h 60"/>
                <a:gd name="T42" fmla="*/ 141 w 336"/>
                <a:gd name="T43" fmla="*/ 30 h 60"/>
                <a:gd name="T44" fmla="*/ 131 w 336"/>
                <a:gd name="T45" fmla="*/ 40 h 60"/>
                <a:gd name="T46" fmla="*/ 168 w 336"/>
                <a:gd name="T47" fmla="*/ 40 h 60"/>
                <a:gd name="T48" fmla="*/ 157 w 336"/>
                <a:gd name="T49" fmla="*/ 30 h 60"/>
                <a:gd name="T50" fmla="*/ 168 w 336"/>
                <a:gd name="T51" fmla="*/ 19 h 60"/>
                <a:gd name="T52" fmla="*/ 179 w 336"/>
                <a:gd name="T53" fmla="*/ 30 h 60"/>
                <a:gd name="T54" fmla="*/ 168 w 336"/>
                <a:gd name="T55" fmla="*/ 40 h 60"/>
                <a:gd name="T56" fmla="*/ 205 w 336"/>
                <a:gd name="T57" fmla="*/ 40 h 60"/>
                <a:gd name="T58" fmla="*/ 194 w 336"/>
                <a:gd name="T59" fmla="*/ 30 h 60"/>
                <a:gd name="T60" fmla="*/ 205 w 336"/>
                <a:gd name="T61" fmla="*/ 19 h 60"/>
                <a:gd name="T62" fmla="*/ 216 w 336"/>
                <a:gd name="T63" fmla="*/ 30 h 60"/>
                <a:gd name="T64" fmla="*/ 205 w 336"/>
                <a:gd name="T65"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1"/>
                    <a:pt x="0" y="3"/>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59"/>
                    <a:pt x="335" y="59"/>
                  </a:cubicBezTo>
                  <a:cubicBezTo>
                    <a:pt x="335" y="58"/>
                    <a:pt x="336" y="57"/>
                    <a:pt x="336" y="56"/>
                  </a:cubicBezTo>
                  <a:cubicBezTo>
                    <a:pt x="336" y="39"/>
                    <a:pt x="336" y="21"/>
                    <a:pt x="336" y="3"/>
                  </a:cubicBezTo>
                  <a:cubicBezTo>
                    <a:pt x="336" y="1"/>
                    <a:pt x="334" y="0"/>
                    <a:pt x="332" y="0"/>
                  </a:cubicBezTo>
                  <a:close/>
                  <a:moveTo>
                    <a:pt x="131" y="40"/>
                  </a:moveTo>
                  <a:cubicBezTo>
                    <a:pt x="125" y="40"/>
                    <a:pt x="120" y="36"/>
                    <a:pt x="120" y="30"/>
                  </a:cubicBezTo>
                  <a:cubicBezTo>
                    <a:pt x="120" y="24"/>
                    <a:pt x="125" y="19"/>
                    <a:pt x="131" y="19"/>
                  </a:cubicBezTo>
                  <a:cubicBezTo>
                    <a:pt x="136" y="19"/>
                    <a:pt x="141" y="24"/>
                    <a:pt x="141" y="30"/>
                  </a:cubicBezTo>
                  <a:cubicBezTo>
                    <a:pt x="141" y="36"/>
                    <a:pt x="136" y="40"/>
                    <a:pt x="131" y="40"/>
                  </a:cubicBezTo>
                  <a:close/>
                  <a:moveTo>
                    <a:pt x="168" y="40"/>
                  </a:moveTo>
                  <a:cubicBezTo>
                    <a:pt x="162" y="40"/>
                    <a:pt x="157" y="36"/>
                    <a:pt x="157" y="30"/>
                  </a:cubicBezTo>
                  <a:cubicBezTo>
                    <a:pt x="157" y="24"/>
                    <a:pt x="162" y="19"/>
                    <a:pt x="168" y="19"/>
                  </a:cubicBezTo>
                  <a:cubicBezTo>
                    <a:pt x="174" y="19"/>
                    <a:pt x="179" y="24"/>
                    <a:pt x="179" y="30"/>
                  </a:cubicBezTo>
                  <a:cubicBezTo>
                    <a:pt x="179" y="36"/>
                    <a:pt x="174" y="40"/>
                    <a:pt x="168" y="40"/>
                  </a:cubicBezTo>
                  <a:close/>
                  <a:moveTo>
                    <a:pt x="205" y="40"/>
                  </a:moveTo>
                  <a:cubicBezTo>
                    <a:pt x="199" y="40"/>
                    <a:pt x="194" y="36"/>
                    <a:pt x="194" y="30"/>
                  </a:cubicBezTo>
                  <a:cubicBezTo>
                    <a:pt x="194" y="24"/>
                    <a:pt x="199" y="19"/>
                    <a:pt x="205" y="19"/>
                  </a:cubicBezTo>
                  <a:cubicBezTo>
                    <a:pt x="211" y="19"/>
                    <a:pt x="216" y="24"/>
                    <a:pt x="216" y="30"/>
                  </a:cubicBezTo>
                  <a:cubicBezTo>
                    <a:pt x="216" y="36"/>
                    <a:pt x="211" y="40"/>
                    <a:pt x="20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34" name="Freeform 199"/>
            <p:cNvSpPr>
              <a:spLocks noEditPoints="1"/>
            </p:cNvSpPr>
            <p:nvPr/>
          </p:nvSpPr>
          <p:spPr bwMode="auto">
            <a:xfrm>
              <a:off x="-1323975" y="2230438"/>
              <a:ext cx="1258888" cy="230188"/>
            </a:xfrm>
            <a:custGeom>
              <a:avLst/>
              <a:gdLst>
                <a:gd name="T0" fmla="*/ 332 w 336"/>
                <a:gd name="T1" fmla="*/ 0 h 61"/>
                <a:gd name="T2" fmla="*/ 295 w 336"/>
                <a:gd name="T3" fmla="*/ 0 h 61"/>
                <a:gd name="T4" fmla="*/ 207 w 336"/>
                <a:gd name="T5" fmla="*/ 0 h 61"/>
                <a:gd name="T6" fmla="*/ 105 w 336"/>
                <a:gd name="T7" fmla="*/ 0 h 61"/>
                <a:gd name="T8" fmla="*/ 26 w 336"/>
                <a:gd name="T9" fmla="*/ 0 h 61"/>
                <a:gd name="T10" fmla="*/ 3 w 336"/>
                <a:gd name="T11" fmla="*/ 0 h 61"/>
                <a:gd name="T12" fmla="*/ 0 w 336"/>
                <a:gd name="T13" fmla="*/ 4 h 61"/>
                <a:gd name="T14" fmla="*/ 0 w 336"/>
                <a:gd name="T15" fmla="*/ 57 h 61"/>
                <a:gd name="T16" fmla="*/ 3 w 336"/>
                <a:gd name="T17" fmla="*/ 61 h 61"/>
                <a:gd name="T18" fmla="*/ 41 w 336"/>
                <a:gd name="T19" fmla="*/ 61 h 61"/>
                <a:gd name="T20" fmla="*/ 129 w 336"/>
                <a:gd name="T21" fmla="*/ 61 h 61"/>
                <a:gd name="T22" fmla="*/ 231 w 336"/>
                <a:gd name="T23" fmla="*/ 61 h 61"/>
                <a:gd name="T24" fmla="*/ 310 w 336"/>
                <a:gd name="T25" fmla="*/ 61 h 61"/>
                <a:gd name="T26" fmla="*/ 332 w 336"/>
                <a:gd name="T27" fmla="*/ 61 h 61"/>
                <a:gd name="T28" fmla="*/ 335 w 336"/>
                <a:gd name="T29" fmla="*/ 59 h 61"/>
                <a:gd name="T30" fmla="*/ 336 w 336"/>
                <a:gd name="T31" fmla="*/ 57 h 61"/>
                <a:gd name="T32" fmla="*/ 336 w 336"/>
                <a:gd name="T33" fmla="*/ 4 h 61"/>
                <a:gd name="T34" fmla="*/ 332 w 336"/>
                <a:gd name="T35" fmla="*/ 0 h 61"/>
                <a:gd name="T36" fmla="*/ 131 w 336"/>
                <a:gd name="T37" fmla="*/ 41 h 61"/>
                <a:gd name="T38" fmla="*/ 120 w 336"/>
                <a:gd name="T39" fmla="*/ 30 h 61"/>
                <a:gd name="T40" fmla="*/ 131 w 336"/>
                <a:gd name="T41" fmla="*/ 20 h 61"/>
                <a:gd name="T42" fmla="*/ 141 w 336"/>
                <a:gd name="T43" fmla="*/ 30 h 61"/>
                <a:gd name="T44" fmla="*/ 131 w 336"/>
                <a:gd name="T45" fmla="*/ 41 h 61"/>
                <a:gd name="T46" fmla="*/ 168 w 336"/>
                <a:gd name="T47" fmla="*/ 41 h 61"/>
                <a:gd name="T48" fmla="*/ 157 w 336"/>
                <a:gd name="T49" fmla="*/ 30 h 61"/>
                <a:gd name="T50" fmla="*/ 168 w 336"/>
                <a:gd name="T51" fmla="*/ 20 h 61"/>
                <a:gd name="T52" fmla="*/ 179 w 336"/>
                <a:gd name="T53" fmla="*/ 30 h 61"/>
                <a:gd name="T54" fmla="*/ 168 w 336"/>
                <a:gd name="T55" fmla="*/ 41 h 61"/>
                <a:gd name="T56" fmla="*/ 205 w 336"/>
                <a:gd name="T57" fmla="*/ 41 h 61"/>
                <a:gd name="T58" fmla="*/ 194 w 336"/>
                <a:gd name="T59" fmla="*/ 30 h 61"/>
                <a:gd name="T60" fmla="*/ 205 w 336"/>
                <a:gd name="T61" fmla="*/ 20 h 61"/>
                <a:gd name="T62" fmla="*/ 216 w 336"/>
                <a:gd name="T63" fmla="*/ 30 h 61"/>
                <a:gd name="T64" fmla="*/ 205 w 336"/>
                <a:gd name="T65"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1">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2"/>
                    <a:pt x="0" y="39"/>
                    <a:pt x="0" y="57"/>
                  </a:cubicBezTo>
                  <a:cubicBezTo>
                    <a:pt x="0" y="59"/>
                    <a:pt x="1" y="61"/>
                    <a:pt x="3" y="61"/>
                  </a:cubicBezTo>
                  <a:cubicBezTo>
                    <a:pt x="16" y="61"/>
                    <a:pt x="28" y="61"/>
                    <a:pt x="41" y="61"/>
                  </a:cubicBezTo>
                  <a:cubicBezTo>
                    <a:pt x="70" y="61"/>
                    <a:pt x="99" y="61"/>
                    <a:pt x="129" y="61"/>
                  </a:cubicBezTo>
                  <a:cubicBezTo>
                    <a:pt x="163" y="61"/>
                    <a:pt x="197" y="61"/>
                    <a:pt x="231" y="61"/>
                  </a:cubicBezTo>
                  <a:cubicBezTo>
                    <a:pt x="257" y="61"/>
                    <a:pt x="283" y="61"/>
                    <a:pt x="310" y="61"/>
                  </a:cubicBezTo>
                  <a:cubicBezTo>
                    <a:pt x="317" y="61"/>
                    <a:pt x="325" y="61"/>
                    <a:pt x="332" y="61"/>
                  </a:cubicBezTo>
                  <a:cubicBezTo>
                    <a:pt x="333" y="61"/>
                    <a:pt x="334" y="60"/>
                    <a:pt x="335" y="59"/>
                  </a:cubicBezTo>
                  <a:cubicBezTo>
                    <a:pt x="335" y="59"/>
                    <a:pt x="336" y="58"/>
                    <a:pt x="336" y="57"/>
                  </a:cubicBezTo>
                  <a:cubicBezTo>
                    <a:pt x="336" y="39"/>
                    <a:pt x="336" y="22"/>
                    <a:pt x="336" y="4"/>
                  </a:cubicBezTo>
                  <a:cubicBezTo>
                    <a:pt x="336" y="2"/>
                    <a:pt x="334" y="0"/>
                    <a:pt x="332" y="0"/>
                  </a:cubicBezTo>
                  <a:close/>
                  <a:moveTo>
                    <a:pt x="131" y="41"/>
                  </a:moveTo>
                  <a:cubicBezTo>
                    <a:pt x="125" y="41"/>
                    <a:pt x="120" y="36"/>
                    <a:pt x="120" y="30"/>
                  </a:cubicBezTo>
                  <a:cubicBezTo>
                    <a:pt x="120" y="25"/>
                    <a:pt x="125" y="20"/>
                    <a:pt x="131" y="20"/>
                  </a:cubicBezTo>
                  <a:cubicBezTo>
                    <a:pt x="136" y="20"/>
                    <a:pt x="141" y="25"/>
                    <a:pt x="141" y="30"/>
                  </a:cubicBezTo>
                  <a:cubicBezTo>
                    <a:pt x="141" y="36"/>
                    <a:pt x="136" y="41"/>
                    <a:pt x="131" y="41"/>
                  </a:cubicBezTo>
                  <a:close/>
                  <a:moveTo>
                    <a:pt x="168" y="41"/>
                  </a:moveTo>
                  <a:cubicBezTo>
                    <a:pt x="162" y="41"/>
                    <a:pt x="157" y="36"/>
                    <a:pt x="157" y="30"/>
                  </a:cubicBezTo>
                  <a:cubicBezTo>
                    <a:pt x="157" y="25"/>
                    <a:pt x="162" y="20"/>
                    <a:pt x="168" y="20"/>
                  </a:cubicBezTo>
                  <a:cubicBezTo>
                    <a:pt x="174" y="20"/>
                    <a:pt x="179" y="25"/>
                    <a:pt x="179" y="30"/>
                  </a:cubicBezTo>
                  <a:cubicBezTo>
                    <a:pt x="179" y="36"/>
                    <a:pt x="174" y="41"/>
                    <a:pt x="168" y="41"/>
                  </a:cubicBezTo>
                  <a:close/>
                  <a:moveTo>
                    <a:pt x="205" y="41"/>
                  </a:moveTo>
                  <a:cubicBezTo>
                    <a:pt x="199" y="41"/>
                    <a:pt x="194" y="36"/>
                    <a:pt x="194" y="30"/>
                  </a:cubicBezTo>
                  <a:cubicBezTo>
                    <a:pt x="194" y="25"/>
                    <a:pt x="199" y="20"/>
                    <a:pt x="205" y="20"/>
                  </a:cubicBezTo>
                  <a:cubicBezTo>
                    <a:pt x="211" y="20"/>
                    <a:pt x="216" y="25"/>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35" name="Freeform 200"/>
            <p:cNvSpPr>
              <a:spLocks noEditPoints="1"/>
            </p:cNvSpPr>
            <p:nvPr/>
          </p:nvSpPr>
          <p:spPr bwMode="auto">
            <a:xfrm>
              <a:off x="-1323975" y="1957388"/>
              <a:ext cx="1258888"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7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7 h 60"/>
                <a:gd name="T32" fmla="*/ 336 w 336"/>
                <a:gd name="T33" fmla="*/ 4 h 60"/>
                <a:gd name="T34" fmla="*/ 332 w 336"/>
                <a:gd name="T35" fmla="*/ 0 h 60"/>
                <a:gd name="T36" fmla="*/ 131 w 336"/>
                <a:gd name="T37" fmla="*/ 41 h 60"/>
                <a:gd name="T38" fmla="*/ 120 w 336"/>
                <a:gd name="T39" fmla="*/ 30 h 60"/>
                <a:gd name="T40" fmla="*/ 131 w 336"/>
                <a:gd name="T41" fmla="*/ 19 h 60"/>
                <a:gd name="T42" fmla="*/ 141 w 336"/>
                <a:gd name="T43" fmla="*/ 30 h 60"/>
                <a:gd name="T44" fmla="*/ 131 w 336"/>
                <a:gd name="T45" fmla="*/ 41 h 60"/>
                <a:gd name="T46" fmla="*/ 168 w 336"/>
                <a:gd name="T47" fmla="*/ 41 h 60"/>
                <a:gd name="T48" fmla="*/ 157 w 336"/>
                <a:gd name="T49" fmla="*/ 30 h 60"/>
                <a:gd name="T50" fmla="*/ 168 w 336"/>
                <a:gd name="T51" fmla="*/ 19 h 60"/>
                <a:gd name="T52" fmla="*/ 179 w 336"/>
                <a:gd name="T53" fmla="*/ 30 h 60"/>
                <a:gd name="T54" fmla="*/ 168 w 336"/>
                <a:gd name="T55" fmla="*/ 41 h 60"/>
                <a:gd name="T56" fmla="*/ 205 w 336"/>
                <a:gd name="T57" fmla="*/ 41 h 60"/>
                <a:gd name="T58" fmla="*/ 194 w 336"/>
                <a:gd name="T59" fmla="*/ 30 h 60"/>
                <a:gd name="T60" fmla="*/ 205 w 336"/>
                <a:gd name="T61" fmla="*/ 19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7"/>
                  </a:cubicBezTo>
                  <a:cubicBezTo>
                    <a:pt x="0" y="59"/>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9"/>
                    <a:pt x="336" y="58"/>
                    <a:pt x="336" y="57"/>
                  </a:cubicBezTo>
                  <a:cubicBezTo>
                    <a:pt x="336" y="39"/>
                    <a:pt x="336" y="21"/>
                    <a:pt x="336" y="4"/>
                  </a:cubicBezTo>
                  <a:cubicBezTo>
                    <a:pt x="336" y="2"/>
                    <a:pt x="334" y="0"/>
                    <a:pt x="332" y="0"/>
                  </a:cubicBezTo>
                  <a:close/>
                  <a:moveTo>
                    <a:pt x="131" y="41"/>
                  </a:moveTo>
                  <a:cubicBezTo>
                    <a:pt x="125" y="41"/>
                    <a:pt x="120" y="36"/>
                    <a:pt x="120" y="30"/>
                  </a:cubicBezTo>
                  <a:cubicBezTo>
                    <a:pt x="120" y="24"/>
                    <a:pt x="125" y="19"/>
                    <a:pt x="131" y="19"/>
                  </a:cubicBezTo>
                  <a:cubicBezTo>
                    <a:pt x="136" y="19"/>
                    <a:pt x="141" y="24"/>
                    <a:pt x="141" y="30"/>
                  </a:cubicBezTo>
                  <a:cubicBezTo>
                    <a:pt x="141" y="36"/>
                    <a:pt x="136" y="41"/>
                    <a:pt x="131" y="41"/>
                  </a:cubicBezTo>
                  <a:close/>
                  <a:moveTo>
                    <a:pt x="168" y="41"/>
                  </a:moveTo>
                  <a:cubicBezTo>
                    <a:pt x="162" y="41"/>
                    <a:pt x="157" y="36"/>
                    <a:pt x="157" y="30"/>
                  </a:cubicBezTo>
                  <a:cubicBezTo>
                    <a:pt x="157" y="24"/>
                    <a:pt x="162" y="19"/>
                    <a:pt x="168" y="19"/>
                  </a:cubicBezTo>
                  <a:cubicBezTo>
                    <a:pt x="174" y="19"/>
                    <a:pt x="179" y="24"/>
                    <a:pt x="179" y="30"/>
                  </a:cubicBezTo>
                  <a:cubicBezTo>
                    <a:pt x="179" y="36"/>
                    <a:pt x="174" y="41"/>
                    <a:pt x="168" y="41"/>
                  </a:cubicBezTo>
                  <a:close/>
                  <a:moveTo>
                    <a:pt x="205" y="41"/>
                  </a:moveTo>
                  <a:cubicBezTo>
                    <a:pt x="199" y="41"/>
                    <a:pt x="194" y="36"/>
                    <a:pt x="194" y="30"/>
                  </a:cubicBezTo>
                  <a:cubicBezTo>
                    <a:pt x="194" y="24"/>
                    <a:pt x="199" y="19"/>
                    <a:pt x="205" y="19"/>
                  </a:cubicBezTo>
                  <a:cubicBezTo>
                    <a:pt x="211" y="19"/>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36" name="Freeform 201"/>
            <p:cNvSpPr>
              <a:spLocks noEditPoints="1"/>
            </p:cNvSpPr>
            <p:nvPr/>
          </p:nvSpPr>
          <p:spPr bwMode="auto">
            <a:xfrm>
              <a:off x="-1323975" y="1684338"/>
              <a:ext cx="1258888" cy="223838"/>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4 h 60"/>
                <a:gd name="T34" fmla="*/ 332 w 336"/>
                <a:gd name="T35" fmla="*/ 0 h 60"/>
                <a:gd name="T36" fmla="*/ 131 w 336"/>
                <a:gd name="T37" fmla="*/ 41 h 60"/>
                <a:gd name="T38" fmla="*/ 120 w 336"/>
                <a:gd name="T39" fmla="*/ 30 h 60"/>
                <a:gd name="T40" fmla="*/ 131 w 336"/>
                <a:gd name="T41" fmla="*/ 19 h 60"/>
                <a:gd name="T42" fmla="*/ 141 w 336"/>
                <a:gd name="T43" fmla="*/ 30 h 60"/>
                <a:gd name="T44" fmla="*/ 131 w 336"/>
                <a:gd name="T45" fmla="*/ 41 h 60"/>
                <a:gd name="T46" fmla="*/ 168 w 336"/>
                <a:gd name="T47" fmla="*/ 41 h 60"/>
                <a:gd name="T48" fmla="*/ 157 w 336"/>
                <a:gd name="T49" fmla="*/ 30 h 60"/>
                <a:gd name="T50" fmla="*/ 168 w 336"/>
                <a:gd name="T51" fmla="*/ 19 h 60"/>
                <a:gd name="T52" fmla="*/ 179 w 336"/>
                <a:gd name="T53" fmla="*/ 30 h 60"/>
                <a:gd name="T54" fmla="*/ 168 w 336"/>
                <a:gd name="T55" fmla="*/ 41 h 60"/>
                <a:gd name="T56" fmla="*/ 205 w 336"/>
                <a:gd name="T57" fmla="*/ 41 h 60"/>
                <a:gd name="T58" fmla="*/ 194 w 336"/>
                <a:gd name="T59" fmla="*/ 30 h 60"/>
                <a:gd name="T60" fmla="*/ 205 w 336"/>
                <a:gd name="T61" fmla="*/ 19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8"/>
                    <a:pt x="336" y="58"/>
                    <a:pt x="336" y="56"/>
                  </a:cubicBezTo>
                  <a:cubicBezTo>
                    <a:pt x="336" y="39"/>
                    <a:pt x="336" y="21"/>
                    <a:pt x="336" y="4"/>
                  </a:cubicBezTo>
                  <a:cubicBezTo>
                    <a:pt x="336" y="2"/>
                    <a:pt x="334" y="0"/>
                    <a:pt x="332" y="0"/>
                  </a:cubicBezTo>
                  <a:close/>
                  <a:moveTo>
                    <a:pt x="131" y="41"/>
                  </a:moveTo>
                  <a:cubicBezTo>
                    <a:pt x="125" y="41"/>
                    <a:pt x="120" y="36"/>
                    <a:pt x="120" y="30"/>
                  </a:cubicBezTo>
                  <a:cubicBezTo>
                    <a:pt x="120" y="24"/>
                    <a:pt x="125" y="19"/>
                    <a:pt x="131" y="19"/>
                  </a:cubicBezTo>
                  <a:cubicBezTo>
                    <a:pt x="136" y="19"/>
                    <a:pt x="141" y="24"/>
                    <a:pt x="141" y="30"/>
                  </a:cubicBezTo>
                  <a:cubicBezTo>
                    <a:pt x="141" y="36"/>
                    <a:pt x="136" y="41"/>
                    <a:pt x="131" y="41"/>
                  </a:cubicBezTo>
                  <a:close/>
                  <a:moveTo>
                    <a:pt x="168" y="41"/>
                  </a:moveTo>
                  <a:cubicBezTo>
                    <a:pt x="162" y="41"/>
                    <a:pt x="157" y="36"/>
                    <a:pt x="157" y="30"/>
                  </a:cubicBezTo>
                  <a:cubicBezTo>
                    <a:pt x="157" y="24"/>
                    <a:pt x="162" y="19"/>
                    <a:pt x="168" y="19"/>
                  </a:cubicBezTo>
                  <a:cubicBezTo>
                    <a:pt x="174" y="19"/>
                    <a:pt x="179" y="24"/>
                    <a:pt x="179" y="30"/>
                  </a:cubicBezTo>
                  <a:cubicBezTo>
                    <a:pt x="179" y="36"/>
                    <a:pt x="174" y="41"/>
                    <a:pt x="168" y="41"/>
                  </a:cubicBezTo>
                  <a:close/>
                  <a:moveTo>
                    <a:pt x="205" y="41"/>
                  </a:moveTo>
                  <a:cubicBezTo>
                    <a:pt x="199" y="41"/>
                    <a:pt x="194" y="36"/>
                    <a:pt x="194" y="30"/>
                  </a:cubicBezTo>
                  <a:cubicBezTo>
                    <a:pt x="194" y="24"/>
                    <a:pt x="199" y="19"/>
                    <a:pt x="205" y="19"/>
                  </a:cubicBezTo>
                  <a:cubicBezTo>
                    <a:pt x="211" y="19"/>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37" name="Freeform 202"/>
            <p:cNvSpPr>
              <a:spLocks noEditPoints="1"/>
            </p:cNvSpPr>
            <p:nvPr/>
          </p:nvSpPr>
          <p:spPr bwMode="auto">
            <a:xfrm>
              <a:off x="-1323975" y="1409700"/>
              <a:ext cx="1258888"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3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3 h 60"/>
                <a:gd name="T34" fmla="*/ 332 w 336"/>
                <a:gd name="T35" fmla="*/ 0 h 60"/>
                <a:gd name="T36" fmla="*/ 131 w 336"/>
                <a:gd name="T37" fmla="*/ 40 h 60"/>
                <a:gd name="T38" fmla="*/ 120 w 336"/>
                <a:gd name="T39" fmla="*/ 30 h 60"/>
                <a:gd name="T40" fmla="*/ 131 w 336"/>
                <a:gd name="T41" fmla="*/ 19 h 60"/>
                <a:gd name="T42" fmla="*/ 141 w 336"/>
                <a:gd name="T43" fmla="*/ 30 h 60"/>
                <a:gd name="T44" fmla="*/ 131 w 336"/>
                <a:gd name="T45" fmla="*/ 40 h 60"/>
                <a:gd name="T46" fmla="*/ 168 w 336"/>
                <a:gd name="T47" fmla="*/ 40 h 60"/>
                <a:gd name="T48" fmla="*/ 157 w 336"/>
                <a:gd name="T49" fmla="*/ 30 h 60"/>
                <a:gd name="T50" fmla="*/ 168 w 336"/>
                <a:gd name="T51" fmla="*/ 19 h 60"/>
                <a:gd name="T52" fmla="*/ 179 w 336"/>
                <a:gd name="T53" fmla="*/ 30 h 60"/>
                <a:gd name="T54" fmla="*/ 168 w 336"/>
                <a:gd name="T55" fmla="*/ 40 h 60"/>
                <a:gd name="T56" fmla="*/ 205 w 336"/>
                <a:gd name="T57" fmla="*/ 40 h 60"/>
                <a:gd name="T58" fmla="*/ 194 w 336"/>
                <a:gd name="T59" fmla="*/ 30 h 60"/>
                <a:gd name="T60" fmla="*/ 205 w 336"/>
                <a:gd name="T61" fmla="*/ 19 h 60"/>
                <a:gd name="T62" fmla="*/ 216 w 336"/>
                <a:gd name="T63" fmla="*/ 30 h 60"/>
                <a:gd name="T64" fmla="*/ 205 w 336"/>
                <a:gd name="T65"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1"/>
                    <a:pt x="0" y="3"/>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59"/>
                    <a:pt x="335" y="59"/>
                  </a:cubicBezTo>
                  <a:cubicBezTo>
                    <a:pt x="335" y="58"/>
                    <a:pt x="336" y="57"/>
                    <a:pt x="336" y="56"/>
                  </a:cubicBezTo>
                  <a:cubicBezTo>
                    <a:pt x="336" y="39"/>
                    <a:pt x="336" y="21"/>
                    <a:pt x="336" y="3"/>
                  </a:cubicBezTo>
                  <a:cubicBezTo>
                    <a:pt x="336" y="1"/>
                    <a:pt x="334" y="0"/>
                    <a:pt x="332" y="0"/>
                  </a:cubicBezTo>
                  <a:close/>
                  <a:moveTo>
                    <a:pt x="131" y="40"/>
                  </a:moveTo>
                  <a:cubicBezTo>
                    <a:pt x="125" y="40"/>
                    <a:pt x="120" y="36"/>
                    <a:pt x="120" y="30"/>
                  </a:cubicBezTo>
                  <a:cubicBezTo>
                    <a:pt x="120" y="24"/>
                    <a:pt x="125" y="19"/>
                    <a:pt x="131" y="19"/>
                  </a:cubicBezTo>
                  <a:cubicBezTo>
                    <a:pt x="136" y="19"/>
                    <a:pt x="141" y="24"/>
                    <a:pt x="141" y="30"/>
                  </a:cubicBezTo>
                  <a:cubicBezTo>
                    <a:pt x="141" y="36"/>
                    <a:pt x="136" y="40"/>
                    <a:pt x="131" y="40"/>
                  </a:cubicBezTo>
                  <a:close/>
                  <a:moveTo>
                    <a:pt x="168" y="40"/>
                  </a:moveTo>
                  <a:cubicBezTo>
                    <a:pt x="162" y="40"/>
                    <a:pt x="157" y="36"/>
                    <a:pt x="157" y="30"/>
                  </a:cubicBezTo>
                  <a:cubicBezTo>
                    <a:pt x="157" y="24"/>
                    <a:pt x="162" y="19"/>
                    <a:pt x="168" y="19"/>
                  </a:cubicBezTo>
                  <a:cubicBezTo>
                    <a:pt x="174" y="19"/>
                    <a:pt x="179" y="24"/>
                    <a:pt x="179" y="30"/>
                  </a:cubicBezTo>
                  <a:cubicBezTo>
                    <a:pt x="179" y="36"/>
                    <a:pt x="174" y="40"/>
                    <a:pt x="168" y="40"/>
                  </a:cubicBezTo>
                  <a:close/>
                  <a:moveTo>
                    <a:pt x="205" y="40"/>
                  </a:moveTo>
                  <a:cubicBezTo>
                    <a:pt x="199" y="40"/>
                    <a:pt x="194" y="36"/>
                    <a:pt x="194" y="30"/>
                  </a:cubicBezTo>
                  <a:cubicBezTo>
                    <a:pt x="194" y="24"/>
                    <a:pt x="199" y="19"/>
                    <a:pt x="205" y="19"/>
                  </a:cubicBezTo>
                  <a:cubicBezTo>
                    <a:pt x="211" y="19"/>
                    <a:pt x="216" y="24"/>
                    <a:pt x="216" y="30"/>
                  </a:cubicBezTo>
                  <a:cubicBezTo>
                    <a:pt x="216" y="36"/>
                    <a:pt x="211" y="40"/>
                    <a:pt x="20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38" name="Group 137"/>
          <p:cNvGrpSpPr/>
          <p:nvPr/>
        </p:nvGrpSpPr>
        <p:grpSpPr>
          <a:xfrm>
            <a:off x="6028679" y="3132164"/>
            <a:ext cx="578396" cy="692767"/>
            <a:chOff x="-1497013" y="809625"/>
            <a:chExt cx="1601789" cy="3184525"/>
          </a:xfrm>
          <a:solidFill>
            <a:schemeClr val="bg1"/>
          </a:solidFill>
        </p:grpSpPr>
        <p:sp>
          <p:nvSpPr>
            <p:cNvPr id="139" name="Freeform 195"/>
            <p:cNvSpPr>
              <a:spLocks noEditPoints="1"/>
            </p:cNvSpPr>
            <p:nvPr/>
          </p:nvSpPr>
          <p:spPr bwMode="auto">
            <a:xfrm>
              <a:off x="-1497013" y="809625"/>
              <a:ext cx="1601789" cy="3184525"/>
            </a:xfrm>
            <a:custGeom>
              <a:avLst/>
              <a:gdLst>
                <a:gd name="T0" fmla="*/ 352 w 427"/>
                <a:gd name="T1" fmla="*/ 0 h 849"/>
                <a:gd name="T2" fmla="*/ 76 w 427"/>
                <a:gd name="T3" fmla="*/ 0 h 849"/>
                <a:gd name="T4" fmla="*/ 0 w 427"/>
                <a:gd name="T5" fmla="*/ 112 h 849"/>
                <a:gd name="T6" fmla="*/ 0 w 427"/>
                <a:gd name="T7" fmla="*/ 849 h 849"/>
                <a:gd name="T8" fmla="*/ 427 w 427"/>
                <a:gd name="T9" fmla="*/ 849 h 849"/>
                <a:gd name="T10" fmla="*/ 427 w 427"/>
                <a:gd name="T11" fmla="*/ 112 h 849"/>
                <a:gd name="T12" fmla="*/ 352 w 427"/>
                <a:gd name="T13" fmla="*/ 0 h 849"/>
                <a:gd name="T14" fmla="*/ 396 w 427"/>
                <a:gd name="T15" fmla="*/ 818 h 849"/>
                <a:gd name="T16" fmla="*/ 31 w 427"/>
                <a:gd name="T17" fmla="*/ 818 h 849"/>
                <a:gd name="T18" fmla="*/ 31 w 427"/>
                <a:gd name="T19" fmla="*/ 803 h 849"/>
                <a:gd name="T20" fmla="*/ 68 w 427"/>
                <a:gd name="T21" fmla="*/ 803 h 849"/>
                <a:gd name="T22" fmla="*/ 169 w 427"/>
                <a:gd name="T23" fmla="*/ 803 h 849"/>
                <a:gd name="T24" fmla="*/ 286 w 427"/>
                <a:gd name="T25" fmla="*/ 803 h 849"/>
                <a:gd name="T26" fmla="*/ 376 w 427"/>
                <a:gd name="T27" fmla="*/ 803 h 849"/>
                <a:gd name="T28" fmla="*/ 396 w 427"/>
                <a:gd name="T29" fmla="*/ 803 h 849"/>
                <a:gd name="T30" fmla="*/ 396 w 427"/>
                <a:gd name="T31" fmla="*/ 818 h 849"/>
                <a:gd name="T32" fmla="*/ 396 w 427"/>
                <a:gd name="T33" fmla="*/ 782 h 849"/>
                <a:gd name="T34" fmla="*/ 359 w 427"/>
                <a:gd name="T35" fmla="*/ 782 h 849"/>
                <a:gd name="T36" fmla="*/ 259 w 427"/>
                <a:gd name="T37" fmla="*/ 782 h 849"/>
                <a:gd name="T38" fmla="*/ 142 w 427"/>
                <a:gd name="T39" fmla="*/ 782 h 849"/>
                <a:gd name="T40" fmla="*/ 51 w 427"/>
                <a:gd name="T41" fmla="*/ 782 h 849"/>
                <a:gd name="T42" fmla="*/ 31 w 427"/>
                <a:gd name="T43" fmla="*/ 782 h 849"/>
                <a:gd name="T44" fmla="*/ 31 w 427"/>
                <a:gd name="T45" fmla="*/ 771 h 849"/>
                <a:gd name="T46" fmla="*/ 68 w 427"/>
                <a:gd name="T47" fmla="*/ 771 h 849"/>
                <a:gd name="T48" fmla="*/ 169 w 427"/>
                <a:gd name="T49" fmla="*/ 771 h 849"/>
                <a:gd name="T50" fmla="*/ 286 w 427"/>
                <a:gd name="T51" fmla="*/ 771 h 849"/>
                <a:gd name="T52" fmla="*/ 376 w 427"/>
                <a:gd name="T53" fmla="*/ 771 h 849"/>
                <a:gd name="T54" fmla="*/ 396 w 427"/>
                <a:gd name="T55" fmla="*/ 771 h 849"/>
                <a:gd name="T56" fmla="*/ 396 w 427"/>
                <a:gd name="T57" fmla="*/ 782 h 849"/>
                <a:gd name="T58" fmla="*/ 396 w 427"/>
                <a:gd name="T59" fmla="*/ 751 h 849"/>
                <a:gd name="T60" fmla="*/ 359 w 427"/>
                <a:gd name="T61" fmla="*/ 751 h 849"/>
                <a:gd name="T62" fmla="*/ 259 w 427"/>
                <a:gd name="T63" fmla="*/ 751 h 849"/>
                <a:gd name="T64" fmla="*/ 142 w 427"/>
                <a:gd name="T65" fmla="*/ 751 h 849"/>
                <a:gd name="T66" fmla="*/ 51 w 427"/>
                <a:gd name="T67" fmla="*/ 751 h 849"/>
                <a:gd name="T68" fmla="*/ 31 w 427"/>
                <a:gd name="T69" fmla="*/ 751 h 849"/>
                <a:gd name="T70" fmla="*/ 31 w 427"/>
                <a:gd name="T71" fmla="*/ 735 h 849"/>
                <a:gd name="T72" fmla="*/ 68 w 427"/>
                <a:gd name="T73" fmla="*/ 735 h 849"/>
                <a:gd name="T74" fmla="*/ 169 w 427"/>
                <a:gd name="T75" fmla="*/ 735 h 849"/>
                <a:gd name="T76" fmla="*/ 286 w 427"/>
                <a:gd name="T77" fmla="*/ 735 h 849"/>
                <a:gd name="T78" fmla="*/ 376 w 427"/>
                <a:gd name="T79" fmla="*/ 735 h 849"/>
                <a:gd name="T80" fmla="*/ 396 w 427"/>
                <a:gd name="T81" fmla="*/ 735 h 849"/>
                <a:gd name="T82" fmla="*/ 396 w 427"/>
                <a:gd name="T83" fmla="*/ 751 h 849"/>
                <a:gd name="T84" fmla="*/ 396 w 427"/>
                <a:gd name="T85" fmla="*/ 675 h 849"/>
                <a:gd name="T86" fmla="*/ 359 w 427"/>
                <a:gd name="T87" fmla="*/ 675 h 849"/>
                <a:gd name="T88" fmla="*/ 259 w 427"/>
                <a:gd name="T89" fmla="*/ 675 h 849"/>
                <a:gd name="T90" fmla="*/ 142 w 427"/>
                <a:gd name="T91" fmla="*/ 675 h 849"/>
                <a:gd name="T92" fmla="*/ 51 w 427"/>
                <a:gd name="T93" fmla="*/ 675 h 849"/>
                <a:gd name="T94" fmla="*/ 31 w 427"/>
                <a:gd name="T95" fmla="*/ 675 h 849"/>
                <a:gd name="T96" fmla="*/ 31 w 427"/>
                <a:gd name="T97" fmla="*/ 143 h 849"/>
                <a:gd name="T98" fmla="*/ 396 w 427"/>
                <a:gd name="T99" fmla="*/ 143 h 849"/>
                <a:gd name="T100" fmla="*/ 396 w 427"/>
                <a:gd name="T101" fmla="*/ 675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7" h="849">
                  <a:moveTo>
                    <a:pt x="352" y="0"/>
                  </a:moveTo>
                  <a:cubicBezTo>
                    <a:pt x="76" y="0"/>
                    <a:pt x="76" y="0"/>
                    <a:pt x="76" y="0"/>
                  </a:cubicBezTo>
                  <a:cubicBezTo>
                    <a:pt x="0" y="112"/>
                    <a:pt x="0" y="112"/>
                    <a:pt x="0" y="112"/>
                  </a:cubicBezTo>
                  <a:cubicBezTo>
                    <a:pt x="0" y="849"/>
                    <a:pt x="0" y="849"/>
                    <a:pt x="0" y="849"/>
                  </a:cubicBezTo>
                  <a:cubicBezTo>
                    <a:pt x="427" y="849"/>
                    <a:pt x="427" y="849"/>
                    <a:pt x="427" y="849"/>
                  </a:cubicBezTo>
                  <a:cubicBezTo>
                    <a:pt x="427" y="112"/>
                    <a:pt x="427" y="112"/>
                    <a:pt x="427" y="112"/>
                  </a:cubicBezTo>
                  <a:lnTo>
                    <a:pt x="352" y="0"/>
                  </a:lnTo>
                  <a:close/>
                  <a:moveTo>
                    <a:pt x="396" y="818"/>
                  </a:moveTo>
                  <a:cubicBezTo>
                    <a:pt x="31" y="818"/>
                    <a:pt x="31" y="818"/>
                    <a:pt x="31" y="818"/>
                  </a:cubicBezTo>
                  <a:cubicBezTo>
                    <a:pt x="31" y="803"/>
                    <a:pt x="31" y="803"/>
                    <a:pt x="31" y="803"/>
                  </a:cubicBezTo>
                  <a:cubicBezTo>
                    <a:pt x="44" y="803"/>
                    <a:pt x="56" y="803"/>
                    <a:pt x="68" y="803"/>
                  </a:cubicBezTo>
                  <a:cubicBezTo>
                    <a:pt x="102" y="803"/>
                    <a:pt x="136" y="803"/>
                    <a:pt x="169" y="803"/>
                  </a:cubicBezTo>
                  <a:cubicBezTo>
                    <a:pt x="208" y="803"/>
                    <a:pt x="247" y="803"/>
                    <a:pt x="286" y="803"/>
                  </a:cubicBezTo>
                  <a:cubicBezTo>
                    <a:pt x="316" y="803"/>
                    <a:pt x="346" y="803"/>
                    <a:pt x="376" y="803"/>
                  </a:cubicBezTo>
                  <a:cubicBezTo>
                    <a:pt x="383" y="803"/>
                    <a:pt x="390" y="803"/>
                    <a:pt x="396" y="803"/>
                  </a:cubicBezTo>
                  <a:lnTo>
                    <a:pt x="396" y="818"/>
                  </a:lnTo>
                  <a:close/>
                  <a:moveTo>
                    <a:pt x="396" y="782"/>
                  </a:moveTo>
                  <a:cubicBezTo>
                    <a:pt x="384" y="782"/>
                    <a:pt x="372" y="782"/>
                    <a:pt x="359" y="782"/>
                  </a:cubicBezTo>
                  <a:cubicBezTo>
                    <a:pt x="326" y="782"/>
                    <a:pt x="292" y="782"/>
                    <a:pt x="259" y="782"/>
                  </a:cubicBezTo>
                  <a:cubicBezTo>
                    <a:pt x="220" y="782"/>
                    <a:pt x="181" y="782"/>
                    <a:pt x="142" y="782"/>
                  </a:cubicBezTo>
                  <a:cubicBezTo>
                    <a:pt x="112" y="782"/>
                    <a:pt x="81" y="782"/>
                    <a:pt x="51" y="782"/>
                  </a:cubicBezTo>
                  <a:cubicBezTo>
                    <a:pt x="45" y="782"/>
                    <a:pt x="38" y="782"/>
                    <a:pt x="31" y="782"/>
                  </a:cubicBezTo>
                  <a:cubicBezTo>
                    <a:pt x="31" y="771"/>
                    <a:pt x="31" y="771"/>
                    <a:pt x="31" y="771"/>
                  </a:cubicBezTo>
                  <a:cubicBezTo>
                    <a:pt x="44" y="771"/>
                    <a:pt x="56" y="771"/>
                    <a:pt x="68" y="771"/>
                  </a:cubicBezTo>
                  <a:cubicBezTo>
                    <a:pt x="102" y="771"/>
                    <a:pt x="136" y="771"/>
                    <a:pt x="169" y="771"/>
                  </a:cubicBezTo>
                  <a:cubicBezTo>
                    <a:pt x="208" y="771"/>
                    <a:pt x="247" y="771"/>
                    <a:pt x="286" y="771"/>
                  </a:cubicBezTo>
                  <a:cubicBezTo>
                    <a:pt x="316" y="771"/>
                    <a:pt x="346" y="771"/>
                    <a:pt x="376" y="771"/>
                  </a:cubicBezTo>
                  <a:cubicBezTo>
                    <a:pt x="383" y="771"/>
                    <a:pt x="390" y="771"/>
                    <a:pt x="396" y="771"/>
                  </a:cubicBezTo>
                  <a:lnTo>
                    <a:pt x="396" y="782"/>
                  </a:lnTo>
                  <a:close/>
                  <a:moveTo>
                    <a:pt x="396" y="751"/>
                  </a:moveTo>
                  <a:cubicBezTo>
                    <a:pt x="384" y="751"/>
                    <a:pt x="372" y="751"/>
                    <a:pt x="359" y="751"/>
                  </a:cubicBezTo>
                  <a:cubicBezTo>
                    <a:pt x="326" y="751"/>
                    <a:pt x="292" y="751"/>
                    <a:pt x="259" y="751"/>
                  </a:cubicBezTo>
                  <a:cubicBezTo>
                    <a:pt x="220" y="751"/>
                    <a:pt x="181" y="751"/>
                    <a:pt x="142" y="751"/>
                  </a:cubicBezTo>
                  <a:cubicBezTo>
                    <a:pt x="112" y="751"/>
                    <a:pt x="81" y="751"/>
                    <a:pt x="51" y="751"/>
                  </a:cubicBezTo>
                  <a:cubicBezTo>
                    <a:pt x="45" y="751"/>
                    <a:pt x="38" y="751"/>
                    <a:pt x="31" y="751"/>
                  </a:cubicBezTo>
                  <a:cubicBezTo>
                    <a:pt x="31" y="735"/>
                    <a:pt x="31" y="735"/>
                    <a:pt x="31" y="735"/>
                  </a:cubicBezTo>
                  <a:cubicBezTo>
                    <a:pt x="44" y="735"/>
                    <a:pt x="56" y="735"/>
                    <a:pt x="68" y="735"/>
                  </a:cubicBezTo>
                  <a:cubicBezTo>
                    <a:pt x="102" y="735"/>
                    <a:pt x="136" y="735"/>
                    <a:pt x="169" y="735"/>
                  </a:cubicBezTo>
                  <a:cubicBezTo>
                    <a:pt x="208" y="735"/>
                    <a:pt x="247" y="735"/>
                    <a:pt x="286" y="735"/>
                  </a:cubicBezTo>
                  <a:cubicBezTo>
                    <a:pt x="316" y="735"/>
                    <a:pt x="346" y="735"/>
                    <a:pt x="376" y="735"/>
                  </a:cubicBezTo>
                  <a:cubicBezTo>
                    <a:pt x="383" y="735"/>
                    <a:pt x="390" y="735"/>
                    <a:pt x="396" y="735"/>
                  </a:cubicBezTo>
                  <a:lnTo>
                    <a:pt x="396" y="751"/>
                  </a:lnTo>
                  <a:close/>
                  <a:moveTo>
                    <a:pt x="396" y="675"/>
                  </a:moveTo>
                  <a:cubicBezTo>
                    <a:pt x="384" y="675"/>
                    <a:pt x="372" y="675"/>
                    <a:pt x="359" y="675"/>
                  </a:cubicBezTo>
                  <a:cubicBezTo>
                    <a:pt x="326" y="675"/>
                    <a:pt x="292" y="675"/>
                    <a:pt x="259" y="675"/>
                  </a:cubicBezTo>
                  <a:cubicBezTo>
                    <a:pt x="220" y="675"/>
                    <a:pt x="181" y="675"/>
                    <a:pt x="142" y="675"/>
                  </a:cubicBezTo>
                  <a:cubicBezTo>
                    <a:pt x="112" y="675"/>
                    <a:pt x="81" y="675"/>
                    <a:pt x="51" y="675"/>
                  </a:cubicBezTo>
                  <a:cubicBezTo>
                    <a:pt x="45" y="675"/>
                    <a:pt x="38" y="675"/>
                    <a:pt x="31" y="675"/>
                  </a:cubicBezTo>
                  <a:cubicBezTo>
                    <a:pt x="31" y="143"/>
                    <a:pt x="31" y="143"/>
                    <a:pt x="31" y="143"/>
                  </a:cubicBezTo>
                  <a:cubicBezTo>
                    <a:pt x="396" y="143"/>
                    <a:pt x="396" y="143"/>
                    <a:pt x="396" y="143"/>
                  </a:cubicBezTo>
                  <a:lnTo>
                    <a:pt x="396" y="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40" name="Freeform 196"/>
            <p:cNvSpPr>
              <a:spLocks noEditPoints="1"/>
            </p:cNvSpPr>
            <p:nvPr/>
          </p:nvSpPr>
          <p:spPr bwMode="auto">
            <a:xfrm>
              <a:off x="-1323975" y="3055938"/>
              <a:ext cx="1258888"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7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7 h 60"/>
                <a:gd name="T32" fmla="*/ 336 w 336"/>
                <a:gd name="T33" fmla="*/ 4 h 60"/>
                <a:gd name="T34" fmla="*/ 332 w 336"/>
                <a:gd name="T35" fmla="*/ 0 h 60"/>
                <a:gd name="T36" fmla="*/ 131 w 336"/>
                <a:gd name="T37" fmla="*/ 41 h 60"/>
                <a:gd name="T38" fmla="*/ 120 w 336"/>
                <a:gd name="T39" fmla="*/ 30 h 60"/>
                <a:gd name="T40" fmla="*/ 131 w 336"/>
                <a:gd name="T41" fmla="*/ 20 h 60"/>
                <a:gd name="T42" fmla="*/ 141 w 336"/>
                <a:gd name="T43" fmla="*/ 30 h 60"/>
                <a:gd name="T44" fmla="*/ 131 w 336"/>
                <a:gd name="T45" fmla="*/ 41 h 60"/>
                <a:gd name="T46" fmla="*/ 168 w 336"/>
                <a:gd name="T47" fmla="*/ 41 h 60"/>
                <a:gd name="T48" fmla="*/ 157 w 336"/>
                <a:gd name="T49" fmla="*/ 30 h 60"/>
                <a:gd name="T50" fmla="*/ 168 w 336"/>
                <a:gd name="T51" fmla="*/ 20 h 60"/>
                <a:gd name="T52" fmla="*/ 179 w 336"/>
                <a:gd name="T53" fmla="*/ 30 h 60"/>
                <a:gd name="T54" fmla="*/ 168 w 336"/>
                <a:gd name="T55" fmla="*/ 41 h 60"/>
                <a:gd name="T56" fmla="*/ 205 w 336"/>
                <a:gd name="T57" fmla="*/ 41 h 60"/>
                <a:gd name="T58" fmla="*/ 194 w 336"/>
                <a:gd name="T59" fmla="*/ 30 h 60"/>
                <a:gd name="T60" fmla="*/ 205 w 336"/>
                <a:gd name="T61" fmla="*/ 20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7"/>
                  </a:cubicBezTo>
                  <a:cubicBezTo>
                    <a:pt x="0" y="59"/>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9"/>
                    <a:pt x="336" y="58"/>
                    <a:pt x="336" y="57"/>
                  </a:cubicBezTo>
                  <a:cubicBezTo>
                    <a:pt x="336" y="39"/>
                    <a:pt x="336" y="21"/>
                    <a:pt x="336" y="4"/>
                  </a:cubicBezTo>
                  <a:cubicBezTo>
                    <a:pt x="336" y="2"/>
                    <a:pt x="334" y="0"/>
                    <a:pt x="332" y="0"/>
                  </a:cubicBezTo>
                  <a:close/>
                  <a:moveTo>
                    <a:pt x="131" y="41"/>
                  </a:moveTo>
                  <a:cubicBezTo>
                    <a:pt x="125" y="41"/>
                    <a:pt x="120" y="36"/>
                    <a:pt x="120" y="30"/>
                  </a:cubicBezTo>
                  <a:cubicBezTo>
                    <a:pt x="120" y="24"/>
                    <a:pt x="125" y="20"/>
                    <a:pt x="131" y="20"/>
                  </a:cubicBezTo>
                  <a:cubicBezTo>
                    <a:pt x="136" y="20"/>
                    <a:pt x="141" y="24"/>
                    <a:pt x="141" y="30"/>
                  </a:cubicBezTo>
                  <a:cubicBezTo>
                    <a:pt x="141" y="36"/>
                    <a:pt x="136" y="41"/>
                    <a:pt x="131" y="41"/>
                  </a:cubicBezTo>
                  <a:close/>
                  <a:moveTo>
                    <a:pt x="168" y="41"/>
                  </a:moveTo>
                  <a:cubicBezTo>
                    <a:pt x="162" y="41"/>
                    <a:pt x="157" y="36"/>
                    <a:pt x="157" y="30"/>
                  </a:cubicBezTo>
                  <a:cubicBezTo>
                    <a:pt x="157" y="24"/>
                    <a:pt x="162" y="20"/>
                    <a:pt x="168" y="20"/>
                  </a:cubicBezTo>
                  <a:cubicBezTo>
                    <a:pt x="174" y="20"/>
                    <a:pt x="179" y="24"/>
                    <a:pt x="179" y="30"/>
                  </a:cubicBezTo>
                  <a:cubicBezTo>
                    <a:pt x="179" y="36"/>
                    <a:pt x="174" y="41"/>
                    <a:pt x="168" y="41"/>
                  </a:cubicBezTo>
                  <a:close/>
                  <a:moveTo>
                    <a:pt x="205" y="41"/>
                  </a:moveTo>
                  <a:cubicBezTo>
                    <a:pt x="199" y="41"/>
                    <a:pt x="194" y="36"/>
                    <a:pt x="194" y="30"/>
                  </a:cubicBezTo>
                  <a:cubicBezTo>
                    <a:pt x="194" y="24"/>
                    <a:pt x="199" y="20"/>
                    <a:pt x="205" y="20"/>
                  </a:cubicBezTo>
                  <a:cubicBezTo>
                    <a:pt x="211" y="20"/>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41" name="Freeform 197"/>
            <p:cNvSpPr>
              <a:spLocks noEditPoints="1"/>
            </p:cNvSpPr>
            <p:nvPr/>
          </p:nvSpPr>
          <p:spPr bwMode="auto">
            <a:xfrm>
              <a:off x="-1323975" y="2782888"/>
              <a:ext cx="1258888"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4 h 60"/>
                <a:gd name="T34" fmla="*/ 332 w 336"/>
                <a:gd name="T35" fmla="*/ 0 h 60"/>
                <a:gd name="T36" fmla="*/ 131 w 336"/>
                <a:gd name="T37" fmla="*/ 41 h 60"/>
                <a:gd name="T38" fmla="*/ 120 w 336"/>
                <a:gd name="T39" fmla="*/ 30 h 60"/>
                <a:gd name="T40" fmla="*/ 131 w 336"/>
                <a:gd name="T41" fmla="*/ 19 h 60"/>
                <a:gd name="T42" fmla="*/ 141 w 336"/>
                <a:gd name="T43" fmla="*/ 30 h 60"/>
                <a:gd name="T44" fmla="*/ 131 w 336"/>
                <a:gd name="T45" fmla="*/ 41 h 60"/>
                <a:gd name="T46" fmla="*/ 168 w 336"/>
                <a:gd name="T47" fmla="*/ 41 h 60"/>
                <a:gd name="T48" fmla="*/ 157 w 336"/>
                <a:gd name="T49" fmla="*/ 30 h 60"/>
                <a:gd name="T50" fmla="*/ 168 w 336"/>
                <a:gd name="T51" fmla="*/ 19 h 60"/>
                <a:gd name="T52" fmla="*/ 179 w 336"/>
                <a:gd name="T53" fmla="*/ 30 h 60"/>
                <a:gd name="T54" fmla="*/ 168 w 336"/>
                <a:gd name="T55" fmla="*/ 41 h 60"/>
                <a:gd name="T56" fmla="*/ 205 w 336"/>
                <a:gd name="T57" fmla="*/ 41 h 60"/>
                <a:gd name="T58" fmla="*/ 194 w 336"/>
                <a:gd name="T59" fmla="*/ 30 h 60"/>
                <a:gd name="T60" fmla="*/ 205 w 336"/>
                <a:gd name="T61" fmla="*/ 19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8"/>
                    <a:pt x="336" y="58"/>
                    <a:pt x="336" y="56"/>
                  </a:cubicBezTo>
                  <a:cubicBezTo>
                    <a:pt x="336" y="39"/>
                    <a:pt x="336" y="21"/>
                    <a:pt x="336" y="4"/>
                  </a:cubicBezTo>
                  <a:cubicBezTo>
                    <a:pt x="336" y="2"/>
                    <a:pt x="334" y="0"/>
                    <a:pt x="332" y="0"/>
                  </a:cubicBezTo>
                  <a:close/>
                  <a:moveTo>
                    <a:pt x="131" y="41"/>
                  </a:moveTo>
                  <a:cubicBezTo>
                    <a:pt x="125" y="41"/>
                    <a:pt x="120" y="36"/>
                    <a:pt x="120" y="30"/>
                  </a:cubicBezTo>
                  <a:cubicBezTo>
                    <a:pt x="120" y="24"/>
                    <a:pt x="125" y="19"/>
                    <a:pt x="131" y="19"/>
                  </a:cubicBezTo>
                  <a:cubicBezTo>
                    <a:pt x="136" y="19"/>
                    <a:pt x="141" y="24"/>
                    <a:pt x="141" y="30"/>
                  </a:cubicBezTo>
                  <a:cubicBezTo>
                    <a:pt x="141" y="36"/>
                    <a:pt x="136" y="41"/>
                    <a:pt x="131" y="41"/>
                  </a:cubicBezTo>
                  <a:close/>
                  <a:moveTo>
                    <a:pt x="168" y="41"/>
                  </a:moveTo>
                  <a:cubicBezTo>
                    <a:pt x="162" y="41"/>
                    <a:pt x="157" y="36"/>
                    <a:pt x="157" y="30"/>
                  </a:cubicBezTo>
                  <a:cubicBezTo>
                    <a:pt x="157" y="24"/>
                    <a:pt x="162" y="19"/>
                    <a:pt x="168" y="19"/>
                  </a:cubicBezTo>
                  <a:cubicBezTo>
                    <a:pt x="174" y="19"/>
                    <a:pt x="179" y="24"/>
                    <a:pt x="179" y="30"/>
                  </a:cubicBezTo>
                  <a:cubicBezTo>
                    <a:pt x="179" y="36"/>
                    <a:pt x="174" y="41"/>
                    <a:pt x="168" y="41"/>
                  </a:cubicBezTo>
                  <a:close/>
                  <a:moveTo>
                    <a:pt x="205" y="41"/>
                  </a:moveTo>
                  <a:cubicBezTo>
                    <a:pt x="199" y="41"/>
                    <a:pt x="194" y="36"/>
                    <a:pt x="194" y="30"/>
                  </a:cubicBezTo>
                  <a:cubicBezTo>
                    <a:pt x="194" y="24"/>
                    <a:pt x="199" y="19"/>
                    <a:pt x="205" y="19"/>
                  </a:cubicBezTo>
                  <a:cubicBezTo>
                    <a:pt x="211" y="19"/>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42" name="Freeform 198"/>
            <p:cNvSpPr>
              <a:spLocks noEditPoints="1"/>
            </p:cNvSpPr>
            <p:nvPr/>
          </p:nvSpPr>
          <p:spPr bwMode="auto">
            <a:xfrm>
              <a:off x="-1323975" y="2508250"/>
              <a:ext cx="1258888"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3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3 h 60"/>
                <a:gd name="T34" fmla="*/ 332 w 336"/>
                <a:gd name="T35" fmla="*/ 0 h 60"/>
                <a:gd name="T36" fmla="*/ 131 w 336"/>
                <a:gd name="T37" fmla="*/ 40 h 60"/>
                <a:gd name="T38" fmla="*/ 120 w 336"/>
                <a:gd name="T39" fmla="*/ 30 h 60"/>
                <a:gd name="T40" fmla="*/ 131 w 336"/>
                <a:gd name="T41" fmla="*/ 19 h 60"/>
                <a:gd name="T42" fmla="*/ 141 w 336"/>
                <a:gd name="T43" fmla="*/ 30 h 60"/>
                <a:gd name="T44" fmla="*/ 131 w 336"/>
                <a:gd name="T45" fmla="*/ 40 h 60"/>
                <a:gd name="T46" fmla="*/ 168 w 336"/>
                <a:gd name="T47" fmla="*/ 40 h 60"/>
                <a:gd name="T48" fmla="*/ 157 w 336"/>
                <a:gd name="T49" fmla="*/ 30 h 60"/>
                <a:gd name="T50" fmla="*/ 168 w 336"/>
                <a:gd name="T51" fmla="*/ 19 h 60"/>
                <a:gd name="T52" fmla="*/ 179 w 336"/>
                <a:gd name="T53" fmla="*/ 30 h 60"/>
                <a:gd name="T54" fmla="*/ 168 w 336"/>
                <a:gd name="T55" fmla="*/ 40 h 60"/>
                <a:gd name="T56" fmla="*/ 205 w 336"/>
                <a:gd name="T57" fmla="*/ 40 h 60"/>
                <a:gd name="T58" fmla="*/ 194 w 336"/>
                <a:gd name="T59" fmla="*/ 30 h 60"/>
                <a:gd name="T60" fmla="*/ 205 w 336"/>
                <a:gd name="T61" fmla="*/ 19 h 60"/>
                <a:gd name="T62" fmla="*/ 216 w 336"/>
                <a:gd name="T63" fmla="*/ 30 h 60"/>
                <a:gd name="T64" fmla="*/ 205 w 336"/>
                <a:gd name="T65"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1"/>
                    <a:pt x="0" y="3"/>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59"/>
                    <a:pt x="335" y="59"/>
                  </a:cubicBezTo>
                  <a:cubicBezTo>
                    <a:pt x="335" y="58"/>
                    <a:pt x="336" y="57"/>
                    <a:pt x="336" y="56"/>
                  </a:cubicBezTo>
                  <a:cubicBezTo>
                    <a:pt x="336" y="39"/>
                    <a:pt x="336" y="21"/>
                    <a:pt x="336" y="3"/>
                  </a:cubicBezTo>
                  <a:cubicBezTo>
                    <a:pt x="336" y="1"/>
                    <a:pt x="334" y="0"/>
                    <a:pt x="332" y="0"/>
                  </a:cubicBezTo>
                  <a:close/>
                  <a:moveTo>
                    <a:pt x="131" y="40"/>
                  </a:moveTo>
                  <a:cubicBezTo>
                    <a:pt x="125" y="40"/>
                    <a:pt x="120" y="36"/>
                    <a:pt x="120" y="30"/>
                  </a:cubicBezTo>
                  <a:cubicBezTo>
                    <a:pt x="120" y="24"/>
                    <a:pt x="125" y="19"/>
                    <a:pt x="131" y="19"/>
                  </a:cubicBezTo>
                  <a:cubicBezTo>
                    <a:pt x="136" y="19"/>
                    <a:pt x="141" y="24"/>
                    <a:pt x="141" y="30"/>
                  </a:cubicBezTo>
                  <a:cubicBezTo>
                    <a:pt x="141" y="36"/>
                    <a:pt x="136" y="40"/>
                    <a:pt x="131" y="40"/>
                  </a:cubicBezTo>
                  <a:close/>
                  <a:moveTo>
                    <a:pt x="168" y="40"/>
                  </a:moveTo>
                  <a:cubicBezTo>
                    <a:pt x="162" y="40"/>
                    <a:pt x="157" y="36"/>
                    <a:pt x="157" y="30"/>
                  </a:cubicBezTo>
                  <a:cubicBezTo>
                    <a:pt x="157" y="24"/>
                    <a:pt x="162" y="19"/>
                    <a:pt x="168" y="19"/>
                  </a:cubicBezTo>
                  <a:cubicBezTo>
                    <a:pt x="174" y="19"/>
                    <a:pt x="179" y="24"/>
                    <a:pt x="179" y="30"/>
                  </a:cubicBezTo>
                  <a:cubicBezTo>
                    <a:pt x="179" y="36"/>
                    <a:pt x="174" y="40"/>
                    <a:pt x="168" y="40"/>
                  </a:cubicBezTo>
                  <a:close/>
                  <a:moveTo>
                    <a:pt x="205" y="40"/>
                  </a:moveTo>
                  <a:cubicBezTo>
                    <a:pt x="199" y="40"/>
                    <a:pt x="194" y="36"/>
                    <a:pt x="194" y="30"/>
                  </a:cubicBezTo>
                  <a:cubicBezTo>
                    <a:pt x="194" y="24"/>
                    <a:pt x="199" y="19"/>
                    <a:pt x="205" y="19"/>
                  </a:cubicBezTo>
                  <a:cubicBezTo>
                    <a:pt x="211" y="19"/>
                    <a:pt x="216" y="24"/>
                    <a:pt x="216" y="30"/>
                  </a:cubicBezTo>
                  <a:cubicBezTo>
                    <a:pt x="216" y="36"/>
                    <a:pt x="211" y="40"/>
                    <a:pt x="20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43" name="Freeform 199"/>
            <p:cNvSpPr>
              <a:spLocks noEditPoints="1"/>
            </p:cNvSpPr>
            <p:nvPr/>
          </p:nvSpPr>
          <p:spPr bwMode="auto">
            <a:xfrm>
              <a:off x="-1323975" y="2230438"/>
              <a:ext cx="1258888" cy="230188"/>
            </a:xfrm>
            <a:custGeom>
              <a:avLst/>
              <a:gdLst>
                <a:gd name="T0" fmla="*/ 332 w 336"/>
                <a:gd name="T1" fmla="*/ 0 h 61"/>
                <a:gd name="T2" fmla="*/ 295 w 336"/>
                <a:gd name="T3" fmla="*/ 0 h 61"/>
                <a:gd name="T4" fmla="*/ 207 w 336"/>
                <a:gd name="T5" fmla="*/ 0 h 61"/>
                <a:gd name="T6" fmla="*/ 105 w 336"/>
                <a:gd name="T7" fmla="*/ 0 h 61"/>
                <a:gd name="T8" fmla="*/ 26 w 336"/>
                <a:gd name="T9" fmla="*/ 0 h 61"/>
                <a:gd name="T10" fmla="*/ 3 w 336"/>
                <a:gd name="T11" fmla="*/ 0 h 61"/>
                <a:gd name="T12" fmla="*/ 0 w 336"/>
                <a:gd name="T13" fmla="*/ 4 h 61"/>
                <a:gd name="T14" fmla="*/ 0 w 336"/>
                <a:gd name="T15" fmla="*/ 57 h 61"/>
                <a:gd name="T16" fmla="*/ 3 w 336"/>
                <a:gd name="T17" fmla="*/ 61 h 61"/>
                <a:gd name="T18" fmla="*/ 41 w 336"/>
                <a:gd name="T19" fmla="*/ 61 h 61"/>
                <a:gd name="T20" fmla="*/ 129 w 336"/>
                <a:gd name="T21" fmla="*/ 61 h 61"/>
                <a:gd name="T22" fmla="*/ 231 w 336"/>
                <a:gd name="T23" fmla="*/ 61 h 61"/>
                <a:gd name="T24" fmla="*/ 310 w 336"/>
                <a:gd name="T25" fmla="*/ 61 h 61"/>
                <a:gd name="T26" fmla="*/ 332 w 336"/>
                <a:gd name="T27" fmla="*/ 61 h 61"/>
                <a:gd name="T28" fmla="*/ 335 w 336"/>
                <a:gd name="T29" fmla="*/ 59 h 61"/>
                <a:gd name="T30" fmla="*/ 336 w 336"/>
                <a:gd name="T31" fmla="*/ 57 h 61"/>
                <a:gd name="T32" fmla="*/ 336 w 336"/>
                <a:gd name="T33" fmla="*/ 4 h 61"/>
                <a:gd name="T34" fmla="*/ 332 w 336"/>
                <a:gd name="T35" fmla="*/ 0 h 61"/>
                <a:gd name="T36" fmla="*/ 131 w 336"/>
                <a:gd name="T37" fmla="*/ 41 h 61"/>
                <a:gd name="T38" fmla="*/ 120 w 336"/>
                <a:gd name="T39" fmla="*/ 30 h 61"/>
                <a:gd name="T40" fmla="*/ 131 w 336"/>
                <a:gd name="T41" fmla="*/ 20 h 61"/>
                <a:gd name="T42" fmla="*/ 141 w 336"/>
                <a:gd name="T43" fmla="*/ 30 h 61"/>
                <a:gd name="T44" fmla="*/ 131 w 336"/>
                <a:gd name="T45" fmla="*/ 41 h 61"/>
                <a:gd name="T46" fmla="*/ 168 w 336"/>
                <a:gd name="T47" fmla="*/ 41 h 61"/>
                <a:gd name="T48" fmla="*/ 157 w 336"/>
                <a:gd name="T49" fmla="*/ 30 h 61"/>
                <a:gd name="T50" fmla="*/ 168 w 336"/>
                <a:gd name="T51" fmla="*/ 20 h 61"/>
                <a:gd name="T52" fmla="*/ 179 w 336"/>
                <a:gd name="T53" fmla="*/ 30 h 61"/>
                <a:gd name="T54" fmla="*/ 168 w 336"/>
                <a:gd name="T55" fmla="*/ 41 h 61"/>
                <a:gd name="T56" fmla="*/ 205 w 336"/>
                <a:gd name="T57" fmla="*/ 41 h 61"/>
                <a:gd name="T58" fmla="*/ 194 w 336"/>
                <a:gd name="T59" fmla="*/ 30 h 61"/>
                <a:gd name="T60" fmla="*/ 205 w 336"/>
                <a:gd name="T61" fmla="*/ 20 h 61"/>
                <a:gd name="T62" fmla="*/ 216 w 336"/>
                <a:gd name="T63" fmla="*/ 30 h 61"/>
                <a:gd name="T64" fmla="*/ 205 w 336"/>
                <a:gd name="T65"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1">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2"/>
                    <a:pt x="0" y="39"/>
                    <a:pt x="0" y="57"/>
                  </a:cubicBezTo>
                  <a:cubicBezTo>
                    <a:pt x="0" y="59"/>
                    <a:pt x="1" y="61"/>
                    <a:pt x="3" y="61"/>
                  </a:cubicBezTo>
                  <a:cubicBezTo>
                    <a:pt x="16" y="61"/>
                    <a:pt x="28" y="61"/>
                    <a:pt x="41" y="61"/>
                  </a:cubicBezTo>
                  <a:cubicBezTo>
                    <a:pt x="70" y="61"/>
                    <a:pt x="99" y="61"/>
                    <a:pt x="129" y="61"/>
                  </a:cubicBezTo>
                  <a:cubicBezTo>
                    <a:pt x="163" y="61"/>
                    <a:pt x="197" y="61"/>
                    <a:pt x="231" y="61"/>
                  </a:cubicBezTo>
                  <a:cubicBezTo>
                    <a:pt x="257" y="61"/>
                    <a:pt x="283" y="61"/>
                    <a:pt x="310" y="61"/>
                  </a:cubicBezTo>
                  <a:cubicBezTo>
                    <a:pt x="317" y="61"/>
                    <a:pt x="325" y="61"/>
                    <a:pt x="332" y="61"/>
                  </a:cubicBezTo>
                  <a:cubicBezTo>
                    <a:pt x="333" y="61"/>
                    <a:pt x="334" y="60"/>
                    <a:pt x="335" y="59"/>
                  </a:cubicBezTo>
                  <a:cubicBezTo>
                    <a:pt x="335" y="59"/>
                    <a:pt x="336" y="58"/>
                    <a:pt x="336" y="57"/>
                  </a:cubicBezTo>
                  <a:cubicBezTo>
                    <a:pt x="336" y="39"/>
                    <a:pt x="336" y="22"/>
                    <a:pt x="336" y="4"/>
                  </a:cubicBezTo>
                  <a:cubicBezTo>
                    <a:pt x="336" y="2"/>
                    <a:pt x="334" y="0"/>
                    <a:pt x="332" y="0"/>
                  </a:cubicBezTo>
                  <a:close/>
                  <a:moveTo>
                    <a:pt x="131" y="41"/>
                  </a:moveTo>
                  <a:cubicBezTo>
                    <a:pt x="125" y="41"/>
                    <a:pt x="120" y="36"/>
                    <a:pt x="120" y="30"/>
                  </a:cubicBezTo>
                  <a:cubicBezTo>
                    <a:pt x="120" y="25"/>
                    <a:pt x="125" y="20"/>
                    <a:pt x="131" y="20"/>
                  </a:cubicBezTo>
                  <a:cubicBezTo>
                    <a:pt x="136" y="20"/>
                    <a:pt x="141" y="25"/>
                    <a:pt x="141" y="30"/>
                  </a:cubicBezTo>
                  <a:cubicBezTo>
                    <a:pt x="141" y="36"/>
                    <a:pt x="136" y="41"/>
                    <a:pt x="131" y="41"/>
                  </a:cubicBezTo>
                  <a:close/>
                  <a:moveTo>
                    <a:pt x="168" y="41"/>
                  </a:moveTo>
                  <a:cubicBezTo>
                    <a:pt x="162" y="41"/>
                    <a:pt x="157" y="36"/>
                    <a:pt x="157" y="30"/>
                  </a:cubicBezTo>
                  <a:cubicBezTo>
                    <a:pt x="157" y="25"/>
                    <a:pt x="162" y="20"/>
                    <a:pt x="168" y="20"/>
                  </a:cubicBezTo>
                  <a:cubicBezTo>
                    <a:pt x="174" y="20"/>
                    <a:pt x="179" y="25"/>
                    <a:pt x="179" y="30"/>
                  </a:cubicBezTo>
                  <a:cubicBezTo>
                    <a:pt x="179" y="36"/>
                    <a:pt x="174" y="41"/>
                    <a:pt x="168" y="41"/>
                  </a:cubicBezTo>
                  <a:close/>
                  <a:moveTo>
                    <a:pt x="205" y="41"/>
                  </a:moveTo>
                  <a:cubicBezTo>
                    <a:pt x="199" y="41"/>
                    <a:pt x="194" y="36"/>
                    <a:pt x="194" y="30"/>
                  </a:cubicBezTo>
                  <a:cubicBezTo>
                    <a:pt x="194" y="25"/>
                    <a:pt x="199" y="20"/>
                    <a:pt x="205" y="20"/>
                  </a:cubicBezTo>
                  <a:cubicBezTo>
                    <a:pt x="211" y="20"/>
                    <a:pt x="216" y="25"/>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44" name="Freeform 200"/>
            <p:cNvSpPr>
              <a:spLocks noEditPoints="1"/>
            </p:cNvSpPr>
            <p:nvPr/>
          </p:nvSpPr>
          <p:spPr bwMode="auto">
            <a:xfrm>
              <a:off x="-1323975" y="1957388"/>
              <a:ext cx="1258888"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7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7 h 60"/>
                <a:gd name="T32" fmla="*/ 336 w 336"/>
                <a:gd name="T33" fmla="*/ 4 h 60"/>
                <a:gd name="T34" fmla="*/ 332 w 336"/>
                <a:gd name="T35" fmla="*/ 0 h 60"/>
                <a:gd name="T36" fmla="*/ 131 w 336"/>
                <a:gd name="T37" fmla="*/ 41 h 60"/>
                <a:gd name="T38" fmla="*/ 120 w 336"/>
                <a:gd name="T39" fmla="*/ 30 h 60"/>
                <a:gd name="T40" fmla="*/ 131 w 336"/>
                <a:gd name="T41" fmla="*/ 19 h 60"/>
                <a:gd name="T42" fmla="*/ 141 w 336"/>
                <a:gd name="T43" fmla="*/ 30 h 60"/>
                <a:gd name="T44" fmla="*/ 131 w 336"/>
                <a:gd name="T45" fmla="*/ 41 h 60"/>
                <a:gd name="T46" fmla="*/ 168 w 336"/>
                <a:gd name="T47" fmla="*/ 41 h 60"/>
                <a:gd name="T48" fmla="*/ 157 w 336"/>
                <a:gd name="T49" fmla="*/ 30 h 60"/>
                <a:gd name="T50" fmla="*/ 168 w 336"/>
                <a:gd name="T51" fmla="*/ 19 h 60"/>
                <a:gd name="T52" fmla="*/ 179 w 336"/>
                <a:gd name="T53" fmla="*/ 30 h 60"/>
                <a:gd name="T54" fmla="*/ 168 w 336"/>
                <a:gd name="T55" fmla="*/ 41 h 60"/>
                <a:gd name="T56" fmla="*/ 205 w 336"/>
                <a:gd name="T57" fmla="*/ 41 h 60"/>
                <a:gd name="T58" fmla="*/ 194 w 336"/>
                <a:gd name="T59" fmla="*/ 30 h 60"/>
                <a:gd name="T60" fmla="*/ 205 w 336"/>
                <a:gd name="T61" fmla="*/ 19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7"/>
                  </a:cubicBezTo>
                  <a:cubicBezTo>
                    <a:pt x="0" y="59"/>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9"/>
                    <a:pt x="336" y="58"/>
                    <a:pt x="336" y="57"/>
                  </a:cubicBezTo>
                  <a:cubicBezTo>
                    <a:pt x="336" y="39"/>
                    <a:pt x="336" y="21"/>
                    <a:pt x="336" y="4"/>
                  </a:cubicBezTo>
                  <a:cubicBezTo>
                    <a:pt x="336" y="2"/>
                    <a:pt x="334" y="0"/>
                    <a:pt x="332" y="0"/>
                  </a:cubicBezTo>
                  <a:close/>
                  <a:moveTo>
                    <a:pt x="131" y="41"/>
                  </a:moveTo>
                  <a:cubicBezTo>
                    <a:pt x="125" y="41"/>
                    <a:pt x="120" y="36"/>
                    <a:pt x="120" y="30"/>
                  </a:cubicBezTo>
                  <a:cubicBezTo>
                    <a:pt x="120" y="24"/>
                    <a:pt x="125" y="19"/>
                    <a:pt x="131" y="19"/>
                  </a:cubicBezTo>
                  <a:cubicBezTo>
                    <a:pt x="136" y="19"/>
                    <a:pt x="141" y="24"/>
                    <a:pt x="141" y="30"/>
                  </a:cubicBezTo>
                  <a:cubicBezTo>
                    <a:pt x="141" y="36"/>
                    <a:pt x="136" y="41"/>
                    <a:pt x="131" y="41"/>
                  </a:cubicBezTo>
                  <a:close/>
                  <a:moveTo>
                    <a:pt x="168" y="41"/>
                  </a:moveTo>
                  <a:cubicBezTo>
                    <a:pt x="162" y="41"/>
                    <a:pt x="157" y="36"/>
                    <a:pt x="157" y="30"/>
                  </a:cubicBezTo>
                  <a:cubicBezTo>
                    <a:pt x="157" y="24"/>
                    <a:pt x="162" y="19"/>
                    <a:pt x="168" y="19"/>
                  </a:cubicBezTo>
                  <a:cubicBezTo>
                    <a:pt x="174" y="19"/>
                    <a:pt x="179" y="24"/>
                    <a:pt x="179" y="30"/>
                  </a:cubicBezTo>
                  <a:cubicBezTo>
                    <a:pt x="179" y="36"/>
                    <a:pt x="174" y="41"/>
                    <a:pt x="168" y="41"/>
                  </a:cubicBezTo>
                  <a:close/>
                  <a:moveTo>
                    <a:pt x="205" y="41"/>
                  </a:moveTo>
                  <a:cubicBezTo>
                    <a:pt x="199" y="41"/>
                    <a:pt x="194" y="36"/>
                    <a:pt x="194" y="30"/>
                  </a:cubicBezTo>
                  <a:cubicBezTo>
                    <a:pt x="194" y="24"/>
                    <a:pt x="199" y="19"/>
                    <a:pt x="205" y="19"/>
                  </a:cubicBezTo>
                  <a:cubicBezTo>
                    <a:pt x="211" y="19"/>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45" name="Freeform 201"/>
            <p:cNvSpPr>
              <a:spLocks noEditPoints="1"/>
            </p:cNvSpPr>
            <p:nvPr/>
          </p:nvSpPr>
          <p:spPr bwMode="auto">
            <a:xfrm>
              <a:off x="-1323975" y="1684338"/>
              <a:ext cx="1258888" cy="223838"/>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4 h 60"/>
                <a:gd name="T34" fmla="*/ 332 w 336"/>
                <a:gd name="T35" fmla="*/ 0 h 60"/>
                <a:gd name="T36" fmla="*/ 131 w 336"/>
                <a:gd name="T37" fmla="*/ 41 h 60"/>
                <a:gd name="T38" fmla="*/ 120 w 336"/>
                <a:gd name="T39" fmla="*/ 30 h 60"/>
                <a:gd name="T40" fmla="*/ 131 w 336"/>
                <a:gd name="T41" fmla="*/ 19 h 60"/>
                <a:gd name="T42" fmla="*/ 141 w 336"/>
                <a:gd name="T43" fmla="*/ 30 h 60"/>
                <a:gd name="T44" fmla="*/ 131 w 336"/>
                <a:gd name="T45" fmla="*/ 41 h 60"/>
                <a:gd name="T46" fmla="*/ 168 w 336"/>
                <a:gd name="T47" fmla="*/ 41 h 60"/>
                <a:gd name="T48" fmla="*/ 157 w 336"/>
                <a:gd name="T49" fmla="*/ 30 h 60"/>
                <a:gd name="T50" fmla="*/ 168 w 336"/>
                <a:gd name="T51" fmla="*/ 19 h 60"/>
                <a:gd name="T52" fmla="*/ 179 w 336"/>
                <a:gd name="T53" fmla="*/ 30 h 60"/>
                <a:gd name="T54" fmla="*/ 168 w 336"/>
                <a:gd name="T55" fmla="*/ 41 h 60"/>
                <a:gd name="T56" fmla="*/ 205 w 336"/>
                <a:gd name="T57" fmla="*/ 41 h 60"/>
                <a:gd name="T58" fmla="*/ 194 w 336"/>
                <a:gd name="T59" fmla="*/ 30 h 60"/>
                <a:gd name="T60" fmla="*/ 205 w 336"/>
                <a:gd name="T61" fmla="*/ 19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8"/>
                    <a:pt x="336" y="58"/>
                    <a:pt x="336" y="56"/>
                  </a:cubicBezTo>
                  <a:cubicBezTo>
                    <a:pt x="336" y="39"/>
                    <a:pt x="336" y="21"/>
                    <a:pt x="336" y="4"/>
                  </a:cubicBezTo>
                  <a:cubicBezTo>
                    <a:pt x="336" y="2"/>
                    <a:pt x="334" y="0"/>
                    <a:pt x="332" y="0"/>
                  </a:cubicBezTo>
                  <a:close/>
                  <a:moveTo>
                    <a:pt x="131" y="41"/>
                  </a:moveTo>
                  <a:cubicBezTo>
                    <a:pt x="125" y="41"/>
                    <a:pt x="120" y="36"/>
                    <a:pt x="120" y="30"/>
                  </a:cubicBezTo>
                  <a:cubicBezTo>
                    <a:pt x="120" y="24"/>
                    <a:pt x="125" y="19"/>
                    <a:pt x="131" y="19"/>
                  </a:cubicBezTo>
                  <a:cubicBezTo>
                    <a:pt x="136" y="19"/>
                    <a:pt x="141" y="24"/>
                    <a:pt x="141" y="30"/>
                  </a:cubicBezTo>
                  <a:cubicBezTo>
                    <a:pt x="141" y="36"/>
                    <a:pt x="136" y="41"/>
                    <a:pt x="131" y="41"/>
                  </a:cubicBezTo>
                  <a:close/>
                  <a:moveTo>
                    <a:pt x="168" y="41"/>
                  </a:moveTo>
                  <a:cubicBezTo>
                    <a:pt x="162" y="41"/>
                    <a:pt x="157" y="36"/>
                    <a:pt x="157" y="30"/>
                  </a:cubicBezTo>
                  <a:cubicBezTo>
                    <a:pt x="157" y="24"/>
                    <a:pt x="162" y="19"/>
                    <a:pt x="168" y="19"/>
                  </a:cubicBezTo>
                  <a:cubicBezTo>
                    <a:pt x="174" y="19"/>
                    <a:pt x="179" y="24"/>
                    <a:pt x="179" y="30"/>
                  </a:cubicBezTo>
                  <a:cubicBezTo>
                    <a:pt x="179" y="36"/>
                    <a:pt x="174" y="41"/>
                    <a:pt x="168" y="41"/>
                  </a:cubicBezTo>
                  <a:close/>
                  <a:moveTo>
                    <a:pt x="205" y="41"/>
                  </a:moveTo>
                  <a:cubicBezTo>
                    <a:pt x="199" y="41"/>
                    <a:pt x="194" y="36"/>
                    <a:pt x="194" y="30"/>
                  </a:cubicBezTo>
                  <a:cubicBezTo>
                    <a:pt x="194" y="24"/>
                    <a:pt x="199" y="19"/>
                    <a:pt x="205" y="19"/>
                  </a:cubicBezTo>
                  <a:cubicBezTo>
                    <a:pt x="211" y="19"/>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sp>
          <p:nvSpPr>
            <p:cNvPr id="146" name="Freeform 202"/>
            <p:cNvSpPr>
              <a:spLocks noEditPoints="1"/>
            </p:cNvSpPr>
            <p:nvPr/>
          </p:nvSpPr>
          <p:spPr bwMode="auto">
            <a:xfrm>
              <a:off x="-1323975" y="1409700"/>
              <a:ext cx="1258888"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3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3 h 60"/>
                <a:gd name="T34" fmla="*/ 332 w 336"/>
                <a:gd name="T35" fmla="*/ 0 h 60"/>
                <a:gd name="T36" fmla="*/ 131 w 336"/>
                <a:gd name="T37" fmla="*/ 40 h 60"/>
                <a:gd name="T38" fmla="*/ 120 w 336"/>
                <a:gd name="T39" fmla="*/ 30 h 60"/>
                <a:gd name="T40" fmla="*/ 131 w 336"/>
                <a:gd name="T41" fmla="*/ 19 h 60"/>
                <a:gd name="T42" fmla="*/ 141 w 336"/>
                <a:gd name="T43" fmla="*/ 30 h 60"/>
                <a:gd name="T44" fmla="*/ 131 w 336"/>
                <a:gd name="T45" fmla="*/ 40 h 60"/>
                <a:gd name="T46" fmla="*/ 168 w 336"/>
                <a:gd name="T47" fmla="*/ 40 h 60"/>
                <a:gd name="T48" fmla="*/ 157 w 336"/>
                <a:gd name="T49" fmla="*/ 30 h 60"/>
                <a:gd name="T50" fmla="*/ 168 w 336"/>
                <a:gd name="T51" fmla="*/ 19 h 60"/>
                <a:gd name="T52" fmla="*/ 179 w 336"/>
                <a:gd name="T53" fmla="*/ 30 h 60"/>
                <a:gd name="T54" fmla="*/ 168 w 336"/>
                <a:gd name="T55" fmla="*/ 40 h 60"/>
                <a:gd name="T56" fmla="*/ 205 w 336"/>
                <a:gd name="T57" fmla="*/ 40 h 60"/>
                <a:gd name="T58" fmla="*/ 194 w 336"/>
                <a:gd name="T59" fmla="*/ 30 h 60"/>
                <a:gd name="T60" fmla="*/ 205 w 336"/>
                <a:gd name="T61" fmla="*/ 19 h 60"/>
                <a:gd name="T62" fmla="*/ 216 w 336"/>
                <a:gd name="T63" fmla="*/ 30 h 60"/>
                <a:gd name="T64" fmla="*/ 205 w 336"/>
                <a:gd name="T65"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1"/>
                    <a:pt x="0" y="3"/>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59"/>
                    <a:pt x="335" y="59"/>
                  </a:cubicBezTo>
                  <a:cubicBezTo>
                    <a:pt x="335" y="58"/>
                    <a:pt x="336" y="57"/>
                    <a:pt x="336" y="56"/>
                  </a:cubicBezTo>
                  <a:cubicBezTo>
                    <a:pt x="336" y="39"/>
                    <a:pt x="336" y="21"/>
                    <a:pt x="336" y="3"/>
                  </a:cubicBezTo>
                  <a:cubicBezTo>
                    <a:pt x="336" y="1"/>
                    <a:pt x="334" y="0"/>
                    <a:pt x="332" y="0"/>
                  </a:cubicBezTo>
                  <a:close/>
                  <a:moveTo>
                    <a:pt x="131" y="40"/>
                  </a:moveTo>
                  <a:cubicBezTo>
                    <a:pt x="125" y="40"/>
                    <a:pt x="120" y="36"/>
                    <a:pt x="120" y="30"/>
                  </a:cubicBezTo>
                  <a:cubicBezTo>
                    <a:pt x="120" y="24"/>
                    <a:pt x="125" y="19"/>
                    <a:pt x="131" y="19"/>
                  </a:cubicBezTo>
                  <a:cubicBezTo>
                    <a:pt x="136" y="19"/>
                    <a:pt x="141" y="24"/>
                    <a:pt x="141" y="30"/>
                  </a:cubicBezTo>
                  <a:cubicBezTo>
                    <a:pt x="141" y="36"/>
                    <a:pt x="136" y="40"/>
                    <a:pt x="131" y="40"/>
                  </a:cubicBezTo>
                  <a:close/>
                  <a:moveTo>
                    <a:pt x="168" y="40"/>
                  </a:moveTo>
                  <a:cubicBezTo>
                    <a:pt x="162" y="40"/>
                    <a:pt x="157" y="36"/>
                    <a:pt x="157" y="30"/>
                  </a:cubicBezTo>
                  <a:cubicBezTo>
                    <a:pt x="157" y="24"/>
                    <a:pt x="162" y="19"/>
                    <a:pt x="168" y="19"/>
                  </a:cubicBezTo>
                  <a:cubicBezTo>
                    <a:pt x="174" y="19"/>
                    <a:pt x="179" y="24"/>
                    <a:pt x="179" y="30"/>
                  </a:cubicBezTo>
                  <a:cubicBezTo>
                    <a:pt x="179" y="36"/>
                    <a:pt x="174" y="40"/>
                    <a:pt x="168" y="40"/>
                  </a:cubicBezTo>
                  <a:close/>
                  <a:moveTo>
                    <a:pt x="205" y="40"/>
                  </a:moveTo>
                  <a:cubicBezTo>
                    <a:pt x="199" y="40"/>
                    <a:pt x="194" y="36"/>
                    <a:pt x="194" y="30"/>
                  </a:cubicBezTo>
                  <a:cubicBezTo>
                    <a:pt x="194" y="24"/>
                    <a:pt x="199" y="19"/>
                    <a:pt x="205" y="19"/>
                  </a:cubicBezTo>
                  <a:cubicBezTo>
                    <a:pt x="211" y="19"/>
                    <a:pt x="216" y="24"/>
                    <a:pt x="216" y="30"/>
                  </a:cubicBezTo>
                  <a:cubicBezTo>
                    <a:pt x="216" y="36"/>
                    <a:pt x="211" y="40"/>
                    <a:pt x="20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74" rtl="0" eaLnBrk="1" fontAlgn="auto" latinLnBrk="0" hangingPunct="1">
                <a:lnSpc>
                  <a:spcPct val="100000"/>
                </a:lnSpc>
                <a:spcBef>
                  <a:spcPts val="0"/>
                </a:spcBef>
                <a:spcAft>
                  <a:spcPts val="0"/>
                </a:spcAft>
                <a:buClrTx/>
                <a:buSzTx/>
                <a:buFontTx/>
                <a:buNone/>
                <a:tabLst/>
                <a:defRPr/>
              </a:pPr>
              <a:endParaRPr kumimoji="0" lang="en-US" sz="1896"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47" name="Group 146"/>
          <p:cNvGrpSpPr>
            <a:grpSpLocks noChangeAspect="1"/>
          </p:cNvGrpSpPr>
          <p:nvPr>
            <p:custDataLst>
              <p:tags r:id="rId7"/>
            </p:custDataLst>
          </p:nvPr>
        </p:nvGrpSpPr>
        <p:grpSpPr>
          <a:xfrm>
            <a:off x="958211" y="4387624"/>
            <a:ext cx="452656" cy="502764"/>
            <a:chOff x="377825" y="1184276"/>
            <a:chExt cx="1020763" cy="1325563"/>
          </a:xfrm>
          <a:solidFill>
            <a:schemeClr val="bg1"/>
          </a:solidFill>
        </p:grpSpPr>
        <p:sp>
          <p:nvSpPr>
            <p:cNvPr id="148"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38" rtl="0" eaLnBrk="1" fontAlgn="auto" latinLnBrk="0" hangingPunct="1">
                <a:lnSpc>
                  <a:spcPct val="100000"/>
                </a:lnSpc>
                <a:spcBef>
                  <a:spcPts val="0"/>
                </a:spcBef>
                <a:spcAft>
                  <a:spcPts val="0"/>
                </a:spcAft>
                <a:buClrTx/>
                <a:buSzTx/>
                <a:buFontTx/>
                <a:buNone/>
                <a:tabLst/>
                <a:defRPr/>
              </a:pPr>
              <a:endParaRPr kumimoji="0" lang="en-US" sz="1796" b="0" i="0" u="none" strike="noStrike" kern="0" cap="none" spc="0" normalizeH="0" baseline="0" noProof="0" dirty="0">
                <a:ln>
                  <a:noFill/>
                </a:ln>
                <a:solidFill>
                  <a:srgbClr val="FFFFFF"/>
                </a:solidFill>
                <a:effectLst/>
                <a:uLnTx/>
                <a:uFillTx/>
                <a:latin typeface="Segoe UI"/>
                <a:ea typeface="+mn-ea"/>
                <a:cs typeface="+mn-cs"/>
              </a:endParaRPr>
            </a:p>
          </p:txBody>
        </p:sp>
        <p:sp>
          <p:nvSpPr>
            <p:cNvPr id="14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38" tIns="45619" rIns="91238" bIns="45619" numCol="1" anchor="t" anchorCtr="0" compatLnSpc="1">
              <a:prstTxWarp prst="textNoShape">
                <a:avLst/>
              </a:prstTxWarp>
            </a:bodyPr>
            <a:lstStyle/>
            <a:p>
              <a:pPr marL="0" marR="0" lvl="0" indent="0" algn="l" defTabSz="912238" rtl="0" eaLnBrk="1" fontAlgn="auto" latinLnBrk="0" hangingPunct="1">
                <a:lnSpc>
                  <a:spcPct val="100000"/>
                </a:lnSpc>
                <a:spcBef>
                  <a:spcPts val="0"/>
                </a:spcBef>
                <a:spcAft>
                  <a:spcPts val="0"/>
                </a:spcAft>
                <a:buClrTx/>
                <a:buSzTx/>
                <a:buFontTx/>
                <a:buNone/>
                <a:tabLst/>
                <a:defRPr/>
              </a:pPr>
              <a:endParaRPr kumimoji="0" lang="en-US" sz="1796"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150" name="TextBox 149"/>
          <p:cNvSpPr txBox="1"/>
          <p:nvPr/>
        </p:nvSpPr>
        <p:spPr>
          <a:xfrm>
            <a:off x="9965163" y="3930532"/>
            <a:ext cx="2150416" cy="552715"/>
          </a:xfrm>
          <a:prstGeom prst="rect">
            <a:avLst/>
          </a:prstGeom>
          <a:noFill/>
        </p:spPr>
        <p:txBody>
          <a:bodyPr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796" b="0" i="0" u="none" strike="noStrike" kern="1200" cap="none" spc="0" normalizeH="0" baseline="0" noProof="0" dirty="0">
                <a:ln>
                  <a:noFill/>
                </a:ln>
                <a:solidFill>
                  <a:srgbClr val="FFFFFF"/>
                </a:solidFill>
                <a:effectLst/>
                <a:uLnTx/>
                <a:uFillTx/>
                <a:latin typeface="Segoe UI"/>
                <a:ea typeface="+mn-ea"/>
                <a:cs typeface="+mn-cs"/>
              </a:rPr>
              <a:t>Extend with Office, SharePoint</a:t>
            </a:r>
          </a:p>
        </p:txBody>
      </p:sp>
      <p:sp>
        <p:nvSpPr>
          <p:cNvPr id="154" name="Oval 153"/>
          <p:cNvSpPr/>
          <p:nvPr/>
        </p:nvSpPr>
        <p:spPr bwMode="auto">
          <a:xfrm>
            <a:off x="9415333" y="4773484"/>
            <a:ext cx="304800" cy="276386"/>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9" tIns="45619" rIns="45619" bIns="45619" numCol="1" spcCol="0" rtlCol="0" fromWordArt="0" anchor="ctr" anchorCtr="0" forceAA="0" compatLnSpc="1">
            <a:prstTxWarp prst="textNoShape">
              <a:avLst/>
            </a:prstTxWarp>
            <a:noAutofit/>
          </a:bodyPr>
          <a:lstStyle/>
          <a:p>
            <a:pPr marL="0" marR="0" lvl="0" indent="0" algn="ctr" defTabSz="912088" rtl="0" eaLnBrk="1" fontAlgn="base" latinLnBrk="0" hangingPunct="1">
              <a:lnSpc>
                <a:spcPct val="100000"/>
              </a:lnSpc>
              <a:spcBef>
                <a:spcPct val="0"/>
              </a:spcBef>
              <a:spcAft>
                <a:spcPct val="0"/>
              </a:spcAft>
              <a:buClrTx/>
              <a:buSzTx/>
              <a:buFontTx/>
              <a:buNone/>
              <a:tabLst/>
              <a:defRPr/>
            </a:pPr>
            <a:r>
              <a:rPr kumimoji="0" lang="en-US" sz="1796"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5</a:t>
            </a:r>
          </a:p>
        </p:txBody>
      </p:sp>
      <p:sp>
        <p:nvSpPr>
          <p:cNvPr id="155" name="Oval 154"/>
          <p:cNvSpPr/>
          <p:nvPr/>
        </p:nvSpPr>
        <p:spPr bwMode="auto">
          <a:xfrm>
            <a:off x="9404223" y="4100060"/>
            <a:ext cx="304800" cy="276386"/>
          </a:xfrm>
          <a:prstGeom prst="ellipse">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19" tIns="45619" rIns="45619" bIns="45619" numCol="1" spcCol="0" rtlCol="0" fromWordArt="0" anchor="ctr" anchorCtr="0" forceAA="0" compatLnSpc="1">
            <a:prstTxWarp prst="textNoShape">
              <a:avLst/>
            </a:prstTxWarp>
            <a:noAutofit/>
          </a:bodyPr>
          <a:lstStyle/>
          <a:p>
            <a:pPr marL="0" marR="0" lvl="0" indent="0" algn="ctr" defTabSz="912088" rtl="0" eaLnBrk="1" fontAlgn="base" latinLnBrk="0" hangingPunct="1">
              <a:lnSpc>
                <a:spcPct val="100000"/>
              </a:lnSpc>
              <a:spcBef>
                <a:spcPct val="0"/>
              </a:spcBef>
              <a:spcAft>
                <a:spcPct val="0"/>
              </a:spcAft>
              <a:buClrTx/>
              <a:buSzTx/>
              <a:buFontTx/>
              <a:buNone/>
              <a:tabLst/>
              <a:defRPr/>
            </a:pPr>
            <a:r>
              <a:rPr kumimoji="0" lang="en-US" sz="1796"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4</a:t>
            </a:r>
          </a:p>
        </p:txBody>
      </p:sp>
      <p:sp>
        <p:nvSpPr>
          <p:cNvPr id="156" name="TextBox 155"/>
          <p:cNvSpPr txBox="1"/>
          <p:nvPr/>
        </p:nvSpPr>
        <p:spPr>
          <a:xfrm>
            <a:off x="9954232" y="4596839"/>
            <a:ext cx="2150416" cy="552715"/>
          </a:xfrm>
          <a:prstGeom prst="rect">
            <a:avLst/>
          </a:prstGeom>
          <a:noFill/>
        </p:spPr>
        <p:txBody>
          <a:bodyPr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796" b="0" i="0" u="none" strike="noStrike" kern="1200" cap="none" spc="0" normalizeH="0" baseline="0" noProof="0" dirty="0">
                <a:ln>
                  <a:noFill/>
                </a:ln>
                <a:solidFill>
                  <a:srgbClr val="FFFFFF"/>
                </a:solidFill>
                <a:effectLst/>
                <a:uLnTx/>
                <a:uFillTx/>
                <a:latin typeface="Segoe UI"/>
                <a:ea typeface="+mn-ea"/>
                <a:cs typeface="+mn-cs"/>
              </a:rPr>
              <a:t>Enhance with Modern Apps </a:t>
            </a:r>
          </a:p>
        </p:txBody>
      </p:sp>
      <p:sp>
        <p:nvSpPr>
          <p:cNvPr id="3" name="Right Arrow 2"/>
          <p:cNvSpPr/>
          <p:nvPr/>
        </p:nvSpPr>
        <p:spPr>
          <a:xfrm>
            <a:off x="2462775" y="3930532"/>
            <a:ext cx="2217409" cy="57112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SSIS / ETL tools</a:t>
            </a:r>
          </a:p>
        </p:txBody>
      </p:sp>
      <p:sp>
        <p:nvSpPr>
          <p:cNvPr id="157" name="Right Arrow 156"/>
          <p:cNvSpPr/>
          <p:nvPr/>
        </p:nvSpPr>
        <p:spPr>
          <a:xfrm>
            <a:off x="2461095" y="3260362"/>
            <a:ext cx="2217409" cy="57112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Translate / COBOL.NET</a:t>
            </a:r>
          </a:p>
        </p:txBody>
      </p:sp>
      <p:sp>
        <p:nvSpPr>
          <p:cNvPr id="158" name="Freeform 144"/>
          <p:cNvSpPr>
            <a:spLocks noEditPoints="1"/>
          </p:cNvSpPr>
          <p:nvPr/>
        </p:nvSpPr>
        <p:spPr bwMode="black">
          <a:xfrm>
            <a:off x="968510" y="2331484"/>
            <a:ext cx="531748" cy="656149"/>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ight Arrow 158"/>
          <p:cNvSpPr/>
          <p:nvPr/>
        </p:nvSpPr>
        <p:spPr>
          <a:xfrm>
            <a:off x="2461094" y="2557010"/>
            <a:ext cx="2217409" cy="571120"/>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Training</a:t>
            </a:r>
          </a:p>
        </p:txBody>
      </p:sp>
      <p:sp>
        <p:nvSpPr>
          <p:cNvPr id="162" name="Oval 161"/>
          <p:cNvSpPr/>
          <p:nvPr/>
        </p:nvSpPr>
        <p:spPr>
          <a:xfrm>
            <a:off x="7917291" y="2976955"/>
            <a:ext cx="216532" cy="228827"/>
          </a:xfrm>
          <a:prstGeom prst="ellipse">
            <a:avLst/>
          </a:prstGeom>
          <a:solidFill>
            <a:srgbClr val="E96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AU" sz="1098" b="1" i="0" u="none" strike="noStrike" kern="1200" cap="none" spc="0" normalizeH="0" baseline="0" noProof="0" dirty="0">
                <a:ln>
                  <a:noFill/>
                </a:ln>
                <a:solidFill>
                  <a:srgbClr val="FFFFFF"/>
                </a:solidFill>
                <a:effectLst/>
                <a:uLnTx/>
                <a:uFillTx/>
                <a:latin typeface="Segoe UI"/>
                <a:ea typeface="+mn-ea"/>
                <a:cs typeface="+mn-cs"/>
              </a:rPr>
              <a:t>4</a:t>
            </a:r>
          </a:p>
        </p:txBody>
      </p:sp>
      <p:sp>
        <p:nvSpPr>
          <p:cNvPr id="163" name="Oval 162"/>
          <p:cNvSpPr/>
          <p:nvPr/>
        </p:nvSpPr>
        <p:spPr>
          <a:xfrm>
            <a:off x="7912053" y="3901746"/>
            <a:ext cx="216532" cy="228827"/>
          </a:xfrm>
          <a:prstGeom prst="ellipse">
            <a:avLst/>
          </a:prstGeom>
          <a:solidFill>
            <a:srgbClr val="E963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AU" sz="1098" b="1" i="0" u="none" strike="noStrike" kern="1200" cap="none" spc="0" normalizeH="0" baseline="0" noProof="0" dirty="0">
                <a:ln>
                  <a:noFill/>
                </a:ln>
                <a:solidFill>
                  <a:srgbClr val="FFFFFF"/>
                </a:solidFill>
                <a:effectLst/>
                <a:uLnTx/>
                <a:uFillTx/>
                <a:latin typeface="Segoe UI"/>
                <a:ea typeface="+mn-ea"/>
                <a:cs typeface="+mn-cs"/>
              </a:rPr>
              <a:t>5</a:t>
            </a:r>
          </a:p>
        </p:txBody>
      </p:sp>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22443" y="1838737"/>
            <a:ext cx="1569257" cy="1091124"/>
          </a:xfrm>
          <a:prstGeom prst="rect">
            <a:avLst/>
          </a:prstGeom>
        </p:spPr>
      </p:pic>
      <p:pic>
        <p:nvPicPr>
          <p:cNvPr id="164" name="Picture 16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58208" y="4245609"/>
            <a:ext cx="1047271" cy="818243"/>
          </a:xfrm>
          <a:prstGeom prst="rect">
            <a:avLst/>
          </a:prstGeom>
        </p:spPr>
      </p:pic>
      <p:pic>
        <p:nvPicPr>
          <p:cNvPr id="165" name="Picture 16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45453" y="3850876"/>
            <a:ext cx="707300" cy="815906"/>
          </a:xfrm>
          <a:prstGeom prst="rect">
            <a:avLst/>
          </a:prstGeom>
        </p:spPr>
      </p:pic>
      <p:sp>
        <p:nvSpPr>
          <p:cNvPr id="166" name="Freeform 144"/>
          <p:cNvSpPr>
            <a:spLocks noEditPoints="1"/>
          </p:cNvSpPr>
          <p:nvPr/>
        </p:nvSpPr>
        <p:spPr bwMode="black">
          <a:xfrm>
            <a:off x="5637907" y="2298409"/>
            <a:ext cx="531748" cy="656149"/>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2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0541" y="3071071"/>
            <a:ext cx="1112072" cy="1293107"/>
          </a:xfrm>
          <a:prstGeom prst="rect">
            <a:avLst/>
          </a:prstGeom>
        </p:spPr>
      </p:pic>
    </p:spTree>
    <p:extLst>
      <p:ext uri="{BB962C8B-B14F-4D97-AF65-F5344CB8AC3E}">
        <p14:creationId xmlns:p14="http://schemas.microsoft.com/office/powerpoint/2010/main" val="2932269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1000"/>
                                        <p:tgtEl>
                                          <p:spTgt spid="30"/>
                                        </p:tgtEl>
                                      </p:cBhvr>
                                    </p:animEffect>
                                    <p:anim calcmode="lin" valueType="num">
                                      <p:cBhvr>
                                        <p:cTn id="23" dur="1000" fill="hold"/>
                                        <p:tgtEl>
                                          <p:spTgt spid="30"/>
                                        </p:tgtEl>
                                        <p:attrNameLst>
                                          <p:attrName>ppt_x</p:attrName>
                                        </p:attrNameLst>
                                      </p:cBhvr>
                                      <p:tavLst>
                                        <p:tav tm="0">
                                          <p:val>
                                            <p:strVal val="#ppt_x"/>
                                          </p:val>
                                        </p:tav>
                                        <p:tav tm="100000">
                                          <p:val>
                                            <p:strVal val="#ppt_x"/>
                                          </p:val>
                                        </p:tav>
                                      </p:tavLst>
                                    </p:anim>
                                    <p:anim calcmode="lin" valueType="num">
                                      <p:cBhvr>
                                        <p:cTn id="24" dur="1000" fill="hold"/>
                                        <p:tgtEl>
                                          <p:spTgt spid="3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1000"/>
                                        <p:tgtEl>
                                          <p:spTgt spid="109"/>
                                        </p:tgtEl>
                                      </p:cBhvr>
                                    </p:animEffect>
                                    <p:anim calcmode="lin" valueType="num">
                                      <p:cBhvr>
                                        <p:cTn id="28" dur="1000" fill="hold"/>
                                        <p:tgtEl>
                                          <p:spTgt spid="109"/>
                                        </p:tgtEl>
                                        <p:attrNameLst>
                                          <p:attrName>ppt_x</p:attrName>
                                        </p:attrNameLst>
                                      </p:cBhvr>
                                      <p:tavLst>
                                        <p:tav tm="0">
                                          <p:val>
                                            <p:strVal val="#ppt_x"/>
                                          </p:val>
                                        </p:tav>
                                        <p:tav tm="100000">
                                          <p:val>
                                            <p:strVal val="#ppt_x"/>
                                          </p:val>
                                        </p:tav>
                                      </p:tavLst>
                                    </p:anim>
                                    <p:anim calcmode="lin" valueType="num">
                                      <p:cBhvr>
                                        <p:cTn id="29" dur="1000" fill="hold"/>
                                        <p:tgtEl>
                                          <p:spTgt spid="10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fade">
                                      <p:cBhvr>
                                        <p:cTn id="32" dur="1000"/>
                                        <p:tgtEl>
                                          <p:spTgt spid="111"/>
                                        </p:tgtEl>
                                      </p:cBhvr>
                                    </p:animEffect>
                                    <p:anim calcmode="lin" valueType="num">
                                      <p:cBhvr>
                                        <p:cTn id="33" dur="1000" fill="hold"/>
                                        <p:tgtEl>
                                          <p:spTgt spid="111"/>
                                        </p:tgtEl>
                                        <p:attrNameLst>
                                          <p:attrName>ppt_x</p:attrName>
                                        </p:attrNameLst>
                                      </p:cBhvr>
                                      <p:tavLst>
                                        <p:tav tm="0">
                                          <p:val>
                                            <p:strVal val="#ppt_x"/>
                                          </p:val>
                                        </p:tav>
                                        <p:tav tm="100000">
                                          <p:val>
                                            <p:strVal val="#ppt_x"/>
                                          </p:val>
                                        </p:tav>
                                      </p:tavLst>
                                    </p:anim>
                                    <p:anim calcmode="lin" valueType="num">
                                      <p:cBhvr>
                                        <p:cTn id="34" dur="1000" fill="hold"/>
                                        <p:tgtEl>
                                          <p:spTgt spid="11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1000"/>
                                        <p:tgtEl>
                                          <p:spTgt spid="35"/>
                                        </p:tgtEl>
                                      </p:cBhvr>
                                    </p:animEffect>
                                    <p:anim calcmode="lin" valueType="num">
                                      <p:cBhvr>
                                        <p:cTn id="38" dur="1000" fill="hold"/>
                                        <p:tgtEl>
                                          <p:spTgt spid="35"/>
                                        </p:tgtEl>
                                        <p:attrNameLst>
                                          <p:attrName>ppt_x</p:attrName>
                                        </p:attrNameLst>
                                      </p:cBhvr>
                                      <p:tavLst>
                                        <p:tav tm="0">
                                          <p:val>
                                            <p:strVal val="#ppt_x"/>
                                          </p:val>
                                        </p:tav>
                                        <p:tav tm="100000">
                                          <p:val>
                                            <p:strVal val="#ppt_x"/>
                                          </p:val>
                                        </p:tav>
                                      </p:tavLst>
                                    </p:anim>
                                    <p:anim calcmode="lin" valueType="num">
                                      <p:cBhvr>
                                        <p:cTn id="39"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57"/>
                                        </p:tgtEl>
                                        <p:attrNameLst>
                                          <p:attrName>style.visibility</p:attrName>
                                        </p:attrNameLst>
                                      </p:cBhvr>
                                      <p:to>
                                        <p:strVal val="visible"/>
                                      </p:to>
                                    </p:set>
                                    <p:animEffect transition="in" filter="fade">
                                      <p:cBhvr>
                                        <p:cTn id="44" dur="1000"/>
                                        <p:tgtEl>
                                          <p:spTgt spid="157"/>
                                        </p:tgtEl>
                                      </p:cBhvr>
                                    </p:animEffect>
                                    <p:anim calcmode="lin" valueType="num">
                                      <p:cBhvr>
                                        <p:cTn id="45" dur="1000" fill="hold"/>
                                        <p:tgtEl>
                                          <p:spTgt spid="157"/>
                                        </p:tgtEl>
                                        <p:attrNameLst>
                                          <p:attrName>ppt_x</p:attrName>
                                        </p:attrNameLst>
                                      </p:cBhvr>
                                      <p:tavLst>
                                        <p:tav tm="0">
                                          <p:val>
                                            <p:strVal val="#ppt_x"/>
                                          </p:val>
                                        </p:tav>
                                        <p:tav tm="100000">
                                          <p:val>
                                            <p:strVal val="#ppt_x"/>
                                          </p:val>
                                        </p:tav>
                                      </p:tavLst>
                                    </p:anim>
                                    <p:anim calcmode="lin" valueType="num">
                                      <p:cBhvr>
                                        <p:cTn id="46" dur="1000" fill="hold"/>
                                        <p:tgtEl>
                                          <p:spTgt spid="15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1000"/>
                                        <p:tgtEl>
                                          <p:spTgt spid="71"/>
                                        </p:tgtEl>
                                      </p:cBhvr>
                                    </p:animEffect>
                                    <p:anim calcmode="lin" valueType="num">
                                      <p:cBhvr>
                                        <p:cTn id="50" dur="1000" fill="hold"/>
                                        <p:tgtEl>
                                          <p:spTgt spid="71"/>
                                        </p:tgtEl>
                                        <p:attrNameLst>
                                          <p:attrName>ppt_x</p:attrName>
                                        </p:attrNameLst>
                                      </p:cBhvr>
                                      <p:tavLst>
                                        <p:tav tm="0">
                                          <p:val>
                                            <p:strVal val="#ppt_x"/>
                                          </p:val>
                                        </p:tav>
                                        <p:tav tm="100000">
                                          <p:val>
                                            <p:strVal val="#ppt_x"/>
                                          </p:val>
                                        </p:tav>
                                      </p:tavLst>
                                    </p:anim>
                                    <p:anim calcmode="lin" valueType="num">
                                      <p:cBhvr>
                                        <p:cTn id="51" dur="1000" fill="hold"/>
                                        <p:tgtEl>
                                          <p:spTgt spid="7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29"/>
                                        </p:tgtEl>
                                        <p:attrNameLst>
                                          <p:attrName>style.visibility</p:attrName>
                                        </p:attrNameLst>
                                      </p:cBhvr>
                                      <p:to>
                                        <p:strVal val="visible"/>
                                      </p:to>
                                    </p:set>
                                    <p:animEffect transition="in" filter="fade">
                                      <p:cBhvr>
                                        <p:cTn id="54" dur="1000"/>
                                        <p:tgtEl>
                                          <p:spTgt spid="129"/>
                                        </p:tgtEl>
                                      </p:cBhvr>
                                    </p:animEffect>
                                    <p:anim calcmode="lin" valueType="num">
                                      <p:cBhvr>
                                        <p:cTn id="55" dur="1000" fill="hold"/>
                                        <p:tgtEl>
                                          <p:spTgt spid="129"/>
                                        </p:tgtEl>
                                        <p:attrNameLst>
                                          <p:attrName>ppt_x</p:attrName>
                                        </p:attrNameLst>
                                      </p:cBhvr>
                                      <p:tavLst>
                                        <p:tav tm="0">
                                          <p:val>
                                            <p:strVal val="#ppt_x"/>
                                          </p:val>
                                        </p:tav>
                                        <p:tav tm="100000">
                                          <p:val>
                                            <p:strVal val="#ppt_x"/>
                                          </p:val>
                                        </p:tav>
                                      </p:tavLst>
                                    </p:anim>
                                    <p:anim calcmode="lin" valueType="num">
                                      <p:cBhvr>
                                        <p:cTn id="56" dur="1000" fill="hold"/>
                                        <p:tgtEl>
                                          <p:spTgt spid="129"/>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38"/>
                                        </p:tgtEl>
                                        <p:attrNameLst>
                                          <p:attrName>style.visibility</p:attrName>
                                        </p:attrNameLst>
                                      </p:cBhvr>
                                      <p:to>
                                        <p:strVal val="visible"/>
                                      </p:to>
                                    </p:set>
                                    <p:animEffect transition="in" filter="fade">
                                      <p:cBhvr>
                                        <p:cTn id="59" dur="1000"/>
                                        <p:tgtEl>
                                          <p:spTgt spid="138"/>
                                        </p:tgtEl>
                                      </p:cBhvr>
                                    </p:animEffect>
                                    <p:anim calcmode="lin" valueType="num">
                                      <p:cBhvr>
                                        <p:cTn id="60" dur="1000" fill="hold"/>
                                        <p:tgtEl>
                                          <p:spTgt spid="138"/>
                                        </p:tgtEl>
                                        <p:attrNameLst>
                                          <p:attrName>ppt_x</p:attrName>
                                        </p:attrNameLst>
                                      </p:cBhvr>
                                      <p:tavLst>
                                        <p:tav tm="0">
                                          <p:val>
                                            <p:strVal val="#ppt_x"/>
                                          </p:val>
                                        </p:tav>
                                        <p:tav tm="100000">
                                          <p:val>
                                            <p:strVal val="#ppt_x"/>
                                          </p:val>
                                        </p:tav>
                                      </p:tavLst>
                                    </p:anim>
                                    <p:anim calcmode="lin" valueType="num">
                                      <p:cBhvr>
                                        <p:cTn id="61" dur="1000" fill="hold"/>
                                        <p:tgtEl>
                                          <p:spTgt spid="13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1000"/>
                                        <p:tgtEl>
                                          <p:spTgt spid="56"/>
                                        </p:tgtEl>
                                      </p:cBhvr>
                                    </p:animEffect>
                                    <p:anim calcmode="lin" valueType="num">
                                      <p:cBhvr>
                                        <p:cTn id="65" dur="1000" fill="hold"/>
                                        <p:tgtEl>
                                          <p:spTgt spid="56"/>
                                        </p:tgtEl>
                                        <p:attrNameLst>
                                          <p:attrName>ppt_x</p:attrName>
                                        </p:attrNameLst>
                                      </p:cBhvr>
                                      <p:tavLst>
                                        <p:tav tm="0">
                                          <p:val>
                                            <p:strVal val="#ppt_x"/>
                                          </p:val>
                                        </p:tav>
                                        <p:tav tm="100000">
                                          <p:val>
                                            <p:strVal val="#ppt_x"/>
                                          </p:val>
                                        </p:tav>
                                      </p:tavLst>
                                    </p:anim>
                                    <p:anim calcmode="lin" valueType="num">
                                      <p:cBhvr>
                                        <p:cTn id="66" dur="1000" fill="hold"/>
                                        <p:tgtEl>
                                          <p:spTgt spid="56"/>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03"/>
                                        </p:tgtEl>
                                        <p:attrNameLst>
                                          <p:attrName>style.visibility</p:attrName>
                                        </p:attrNameLst>
                                      </p:cBhvr>
                                      <p:to>
                                        <p:strVal val="visible"/>
                                      </p:to>
                                    </p:set>
                                    <p:animEffect transition="in" filter="fade">
                                      <p:cBhvr>
                                        <p:cTn id="69" dur="1000"/>
                                        <p:tgtEl>
                                          <p:spTgt spid="103"/>
                                        </p:tgtEl>
                                      </p:cBhvr>
                                    </p:animEffect>
                                    <p:anim calcmode="lin" valueType="num">
                                      <p:cBhvr>
                                        <p:cTn id="70" dur="1000" fill="hold"/>
                                        <p:tgtEl>
                                          <p:spTgt spid="103"/>
                                        </p:tgtEl>
                                        <p:attrNameLst>
                                          <p:attrName>ppt_x</p:attrName>
                                        </p:attrNameLst>
                                      </p:cBhvr>
                                      <p:tavLst>
                                        <p:tav tm="0">
                                          <p:val>
                                            <p:strVal val="#ppt_x"/>
                                          </p:val>
                                        </p:tav>
                                        <p:tav tm="100000">
                                          <p:val>
                                            <p:strVal val="#ppt_x"/>
                                          </p:val>
                                        </p:tav>
                                      </p:tavLst>
                                    </p:anim>
                                    <p:anim calcmode="lin" valueType="num">
                                      <p:cBhvr>
                                        <p:cTn id="71"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04"/>
                                        </p:tgtEl>
                                        <p:attrNameLst>
                                          <p:attrName>style.visibility</p:attrName>
                                        </p:attrNameLst>
                                      </p:cBhvr>
                                      <p:to>
                                        <p:strVal val="visible"/>
                                      </p:to>
                                    </p:set>
                                    <p:animEffect transition="in" filter="fade">
                                      <p:cBhvr>
                                        <p:cTn id="76" dur="1000"/>
                                        <p:tgtEl>
                                          <p:spTgt spid="104"/>
                                        </p:tgtEl>
                                      </p:cBhvr>
                                    </p:animEffect>
                                    <p:anim calcmode="lin" valueType="num">
                                      <p:cBhvr>
                                        <p:cTn id="77" dur="1000" fill="hold"/>
                                        <p:tgtEl>
                                          <p:spTgt spid="104"/>
                                        </p:tgtEl>
                                        <p:attrNameLst>
                                          <p:attrName>ppt_x</p:attrName>
                                        </p:attrNameLst>
                                      </p:cBhvr>
                                      <p:tavLst>
                                        <p:tav tm="0">
                                          <p:val>
                                            <p:strVal val="#ppt_x"/>
                                          </p:val>
                                        </p:tav>
                                        <p:tav tm="100000">
                                          <p:val>
                                            <p:strVal val="#ppt_x"/>
                                          </p:val>
                                        </p:tav>
                                      </p:tavLst>
                                    </p:anim>
                                    <p:anim calcmode="lin" valueType="num">
                                      <p:cBhvr>
                                        <p:cTn id="78" dur="1000" fill="hold"/>
                                        <p:tgtEl>
                                          <p:spTgt spid="104"/>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28"/>
                                        </p:tgtEl>
                                        <p:attrNameLst>
                                          <p:attrName>style.visibility</p:attrName>
                                        </p:attrNameLst>
                                      </p:cBhvr>
                                      <p:to>
                                        <p:strVal val="visible"/>
                                      </p:to>
                                    </p:set>
                                    <p:animEffect transition="in" filter="fade">
                                      <p:cBhvr>
                                        <p:cTn id="81" dur="1000"/>
                                        <p:tgtEl>
                                          <p:spTgt spid="128"/>
                                        </p:tgtEl>
                                      </p:cBhvr>
                                    </p:animEffect>
                                    <p:anim calcmode="lin" valueType="num">
                                      <p:cBhvr>
                                        <p:cTn id="82" dur="1000" fill="hold"/>
                                        <p:tgtEl>
                                          <p:spTgt spid="128"/>
                                        </p:tgtEl>
                                        <p:attrNameLst>
                                          <p:attrName>ppt_x</p:attrName>
                                        </p:attrNameLst>
                                      </p:cBhvr>
                                      <p:tavLst>
                                        <p:tav tm="0">
                                          <p:val>
                                            <p:strVal val="#ppt_x"/>
                                          </p:val>
                                        </p:tav>
                                        <p:tav tm="100000">
                                          <p:val>
                                            <p:strVal val="#ppt_x"/>
                                          </p:val>
                                        </p:tav>
                                      </p:tavLst>
                                    </p:anim>
                                    <p:anim calcmode="lin" valueType="num">
                                      <p:cBhvr>
                                        <p:cTn id="83" dur="1000" fill="hold"/>
                                        <p:tgtEl>
                                          <p:spTgt spid="128"/>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166"/>
                                        </p:tgtEl>
                                        <p:attrNameLst>
                                          <p:attrName>style.visibility</p:attrName>
                                        </p:attrNameLst>
                                      </p:cBhvr>
                                      <p:to>
                                        <p:strVal val="visible"/>
                                      </p:to>
                                    </p:set>
                                    <p:animEffect transition="in" filter="fade">
                                      <p:cBhvr>
                                        <p:cTn id="86" dur="1000"/>
                                        <p:tgtEl>
                                          <p:spTgt spid="166"/>
                                        </p:tgtEl>
                                      </p:cBhvr>
                                    </p:animEffect>
                                    <p:anim calcmode="lin" valueType="num">
                                      <p:cBhvr>
                                        <p:cTn id="87" dur="1000" fill="hold"/>
                                        <p:tgtEl>
                                          <p:spTgt spid="166"/>
                                        </p:tgtEl>
                                        <p:attrNameLst>
                                          <p:attrName>ppt_x</p:attrName>
                                        </p:attrNameLst>
                                      </p:cBhvr>
                                      <p:tavLst>
                                        <p:tav tm="0">
                                          <p:val>
                                            <p:strVal val="#ppt_x"/>
                                          </p:val>
                                        </p:tav>
                                        <p:tav tm="100000">
                                          <p:val>
                                            <p:strVal val="#ppt_x"/>
                                          </p:val>
                                        </p:tav>
                                      </p:tavLst>
                                    </p:anim>
                                    <p:anim calcmode="lin" valueType="num">
                                      <p:cBhvr>
                                        <p:cTn id="88" dur="1000" fill="hold"/>
                                        <p:tgtEl>
                                          <p:spTgt spid="166"/>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159"/>
                                        </p:tgtEl>
                                        <p:attrNameLst>
                                          <p:attrName>style.visibility</p:attrName>
                                        </p:attrNameLst>
                                      </p:cBhvr>
                                      <p:to>
                                        <p:strVal val="visible"/>
                                      </p:to>
                                    </p:set>
                                    <p:animEffect transition="in" filter="fade">
                                      <p:cBhvr>
                                        <p:cTn id="91" dur="1000"/>
                                        <p:tgtEl>
                                          <p:spTgt spid="159"/>
                                        </p:tgtEl>
                                      </p:cBhvr>
                                    </p:animEffect>
                                    <p:anim calcmode="lin" valueType="num">
                                      <p:cBhvr>
                                        <p:cTn id="92" dur="1000" fill="hold"/>
                                        <p:tgtEl>
                                          <p:spTgt spid="159"/>
                                        </p:tgtEl>
                                        <p:attrNameLst>
                                          <p:attrName>ppt_x</p:attrName>
                                        </p:attrNameLst>
                                      </p:cBhvr>
                                      <p:tavLst>
                                        <p:tav tm="0">
                                          <p:val>
                                            <p:strVal val="#ppt_x"/>
                                          </p:val>
                                        </p:tav>
                                        <p:tav tm="100000">
                                          <p:val>
                                            <p:strVal val="#ppt_x"/>
                                          </p:val>
                                        </p:tav>
                                      </p:tavLst>
                                    </p:anim>
                                    <p:anim calcmode="lin" valueType="num">
                                      <p:cBhvr>
                                        <p:cTn id="93" dur="1000" fill="hold"/>
                                        <p:tgtEl>
                                          <p:spTgt spid="159"/>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0"/>
                                  </p:stCondLst>
                                  <p:childTnLst>
                                    <p:set>
                                      <p:cBhvr>
                                        <p:cTn id="95" dur="1" fill="hold">
                                          <p:stCondLst>
                                            <p:cond delay="0"/>
                                          </p:stCondLst>
                                        </p:cTn>
                                        <p:tgtEl>
                                          <p:spTgt spid="115"/>
                                        </p:tgtEl>
                                        <p:attrNameLst>
                                          <p:attrName>style.visibility</p:attrName>
                                        </p:attrNameLst>
                                      </p:cBhvr>
                                      <p:to>
                                        <p:strVal val="visible"/>
                                      </p:to>
                                    </p:set>
                                    <p:animEffect transition="in" filter="fade">
                                      <p:cBhvr>
                                        <p:cTn id="96" dur="1000"/>
                                        <p:tgtEl>
                                          <p:spTgt spid="115"/>
                                        </p:tgtEl>
                                      </p:cBhvr>
                                    </p:animEffect>
                                    <p:anim calcmode="lin" valueType="num">
                                      <p:cBhvr>
                                        <p:cTn id="97" dur="1000" fill="hold"/>
                                        <p:tgtEl>
                                          <p:spTgt spid="115"/>
                                        </p:tgtEl>
                                        <p:attrNameLst>
                                          <p:attrName>ppt_x</p:attrName>
                                        </p:attrNameLst>
                                      </p:cBhvr>
                                      <p:tavLst>
                                        <p:tav tm="0">
                                          <p:val>
                                            <p:strVal val="#ppt_x"/>
                                          </p:val>
                                        </p:tav>
                                        <p:tav tm="100000">
                                          <p:val>
                                            <p:strVal val="#ppt_x"/>
                                          </p:val>
                                        </p:tav>
                                      </p:tavLst>
                                    </p:anim>
                                    <p:anim calcmode="lin" valueType="num">
                                      <p:cBhvr>
                                        <p:cTn id="98" dur="1000" fill="hold"/>
                                        <p:tgtEl>
                                          <p:spTgt spid="115"/>
                                        </p:tgtEl>
                                        <p:attrNameLst>
                                          <p:attrName>ppt_y</p:attrName>
                                        </p:attrNameLst>
                                      </p:cBhvr>
                                      <p:tavLst>
                                        <p:tav tm="0">
                                          <p:val>
                                            <p:strVal val="#ppt_y+.1"/>
                                          </p:val>
                                        </p:tav>
                                        <p:tav tm="100000">
                                          <p:val>
                                            <p:strVal val="#ppt_y"/>
                                          </p:val>
                                        </p:tav>
                                      </p:tavLst>
                                    </p:anim>
                                  </p:childTnLst>
                                </p:cTn>
                              </p:par>
                              <p:par>
                                <p:cTn id="99" presetID="9" presetClass="emph" presetSubtype="0" nodeType="withEffect">
                                  <p:stCondLst>
                                    <p:cond delay="0"/>
                                  </p:stCondLst>
                                  <p:childTnLst>
                                    <p:set>
                                      <p:cBhvr rctx="PPT">
                                        <p:cTn id="100" dur="indefinite"/>
                                        <p:tgtEl>
                                          <p:spTgt spid="29"/>
                                        </p:tgtEl>
                                        <p:attrNameLst>
                                          <p:attrName>style.opacity</p:attrName>
                                        </p:attrNameLst>
                                      </p:cBhvr>
                                      <p:to>
                                        <p:strVal val="0.5"/>
                                      </p:to>
                                    </p:set>
                                    <p:animEffect filter="image" prLst="opacity: 0.5">
                                      <p:cBhvr rctx="IE">
                                        <p:cTn id="101" dur="indefinite"/>
                                        <p:tgtEl>
                                          <p:spTgt spid="29"/>
                                        </p:tgtEl>
                                      </p:cBhvr>
                                    </p:animEffect>
                                  </p:childTnLst>
                                </p:cTn>
                              </p:par>
                            </p:childTnLst>
                          </p:cTn>
                        </p:par>
                        <p:par>
                          <p:cTn id="102" fill="hold">
                            <p:stCondLst>
                              <p:cond delay="1000"/>
                            </p:stCondLst>
                            <p:childTnLst>
                              <p:par>
                                <p:cTn id="103" presetID="9" presetClass="emph" presetSubtype="0" grpId="0" nodeType="afterEffect">
                                  <p:stCondLst>
                                    <p:cond delay="0"/>
                                  </p:stCondLst>
                                  <p:childTnLst>
                                    <p:set>
                                      <p:cBhvr rctx="PPT">
                                        <p:cTn id="104" dur="indefinite"/>
                                        <p:tgtEl>
                                          <p:spTgt spid="68"/>
                                        </p:tgtEl>
                                        <p:attrNameLst>
                                          <p:attrName>style.opacity</p:attrName>
                                        </p:attrNameLst>
                                      </p:cBhvr>
                                      <p:to>
                                        <p:strVal val="0.5"/>
                                      </p:to>
                                    </p:set>
                                    <p:animEffect filter="image" prLst="opacity: 0.5">
                                      <p:cBhvr rctx="IE">
                                        <p:cTn id="105" dur="indefinite"/>
                                        <p:tgtEl>
                                          <p:spTgt spid="68"/>
                                        </p:tgtEl>
                                      </p:cBhvr>
                                    </p:animEffect>
                                  </p:childTnLst>
                                </p:cTn>
                              </p:par>
                              <p:par>
                                <p:cTn id="106" presetID="9" presetClass="emph" presetSubtype="0" grpId="0" nodeType="withEffect">
                                  <p:stCondLst>
                                    <p:cond delay="0"/>
                                  </p:stCondLst>
                                  <p:childTnLst>
                                    <p:set>
                                      <p:cBhvr rctx="PPT">
                                        <p:cTn id="107" dur="indefinite"/>
                                        <p:tgtEl>
                                          <p:spTgt spid="158"/>
                                        </p:tgtEl>
                                        <p:attrNameLst>
                                          <p:attrName>style.opacity</p:attrName>
                                        </p:attrNameLst>
                                      </p:cBhvr>
                                      <p:to>
                                        <p:strVal val="0.5"/>
                                      </p:to>
                                    </p:set>
                                    <p:animEffect filter="image" prLst="opacity: 0.5">
                                      <p:cBhvr rctx="IE">
                                        <p:cTn id="108" dur="indefinite"/>
                                        <p:tgtEl>
                                          <p:spTgt spid="158"/>
                                        </p:tgtEl>
                                      </p:cBhvr>
                                    </p:animEffect>
                                  </p:childTnLst>
                                </p:cTn>
                              </p:par>
                              <p:par>
                                <p:cTn id="109" presetID="9" presetClass="emph" presetSubtype="0" nodeType="withEffect">
                                  <p:stCondLst>
                                    <p:cond delay="0"/>
                                  </p:stCondLst>
                                  <p:childTnLst>
                                    <p:set>
                                      <p:cBhvr rctx="PPT">
                                        <p:cTn id="110" dur="indefinite"/>
                                        <p:tgtEl>
                                          <p:spTgt spid="147"/>
                                        </p:tgtEl>
                                        <p:attrNameLst>
                                          <p:attrName>style.opacity</p:attrName>
                                        </p:attrNameLst>
                                      </p:cBhvr>
                                      <p:to>
                                        <p:strVal val="0.5"/>
                                      </p:to>
                                    </p:set>
                                    <p:animEffect filter="image" prLst="opacity: 0.5">
                                      <p:cBhvr rctx="IE">
                                        <p:cTn id="111" dur="indefinite"/>
                                        <p:tgtEl>
                                          <p:spTgt spid="147"/>
                                        </p:tgtEl>
                                      </p:cBhvr>
                                    </p:animEffect>
                                  </p:childTnLst>
                                </p:cTn>
                              </p:par>
                            </p:childTnLst>
                          </p:cTn>
                        </p:par>
                      </p:childTnLst>
                    </p:cTn>
                  </p:par>
                  <p:par>
                    <p:cTn id="112" fill="hold">
                      <p:stCondLst>
                        <p:cond delay="indefinite"/>
                      </p:stCondLst>
                      <p:childTnLst>
                        <p:par>
                          <p:cTn id="113" fill="hold">
                            <p:stCondLst>
                              <p:cond delay="0"/>
                            </p:stCondLst>
                            <p:childTnLst>
                              <p:par>
                                <p:cTn id="114" presetID="42" presetClass="entr" presetSubtype="0" fill="hold" grpId="0" nodeType="clickEffect">
                                  <p:stCondLst>
                                    <p:cond delay="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1000"/>
                                        <p:tgtEl>
                                          <p:spTgt spid="162"/>
                                        </p:tgtEl>
                                      </p:cBhvr>
                                    </p:animEffect>
                                    <p:anim calcmode="lin" valueType="num">
                                      <p:cBhvr>
                                        <p:cTn id="117" dur="1000" fill="hold"/>
                                        <p:tgtEl>
                                          <p:spTgt spid="162"/>
                                        </p:tgtEl>
                                        <p:attrNameLst>
                                          <p:attrName>ppt_x</p:attrName>
                                        </p:attrNameLst>
                                      </p:cBhvr>
                                      <p:tavLst>
                                        <p:tav tm="0">
                                          <p:val>
                                            <p:strVal val="#ppt_x"/>
                                          </p:val>
                                        </p:tav>
                                        <p:tav tm="100000">
                                          <p:val>
                                            <p:strVal val="#ppt_x"/>
                                          </p:val>
                                        </p:tav>
                                      </p:tavLst>
                                    </p:anim>
                                    <p:anim calcmode="lin" valueType="num">
                                      <p:cBhvr>
                                        <p:cTn id="118" dur="1000" fill="hold"/>
                                        <p:tgtEl>
                                          <p:spTgt spid="162"/>
                                        </p:tgtEl>
                                        <p:attrNameLst>
                                          <p:attrName>ppt_y</p:attrName>
                                        </p:attrNameLst>
                                      </p:cBhvr>
                                      <p:tavLst>
                                        <p:tav tm="0">
                                          <p:val>
                                            <p:strVal val="#ppt_y+.1"/>
                                          </p:val>
                                        </p:tav>
                                        <p:tav tm="100000">
                                          <p:val>
                                            <p:strVal val="#ppt_y"/>
                                          </p:val>
                                        </p:tav>
                                      </p:tavLst>
                                    </p:anim>
                                  </p:childTnLst>
                                </p:cTn>
                              </p:par>
                              <p:par>
                                <p:cTn id="119" presetID="42" presetClass="entr" presetSubtype="0" fill="hold" nodeType="withEffect">
                                  <p:stCondLst>
                                    <p:cond delay="0"/>
                                  </p:stCondLst>
                                  <p:childTnLst>
                                    <p:set>
                                      <p:cBhvr>
                                        <p:cTn id="120" dur="1" fill="hold">
                                          <p:stCondLst>
                                            <p:cond delay="0"/>
                                          </p:stCondLst>
                                        </p:cTn>
                                        <p:tgtEl>
                                          <p:spTgt spid="4"/>
                                        </p:tgtEl>
                                        <p:attrNameLst>
                                          <p:attrName>style.visibility</p:attrName>
                                        </p:attrNameLst>
                                      </p:cBhvr>
                                      <p:to>
                                        <p:strVal val="visible"/>
                                      </p:to>
                                    </p:set>
                                    <p:animEffect transition="in" filter="fade">
                                      <p:cBhvr>
                                        <p:cTn id="121" dur="1000"/>
                                        <p:tgtEl>
                                          <p:spTgt spid="4"/>
                                        </p:tgtEl>
                                      </p:cBhvr>
                                    </p:animEffect>
                                    <p:anim calcmode="lin" valueType="num">
                                      <p:cBhvr>
                                        <p:cTn id="122" dur="1000" fill="hold"/>
                                        <p:tgtEl>
                                          <p:spTgt spid="4"/>
                                        </p:tgtEl>
                                        <p:attrNameLst>
                                          <p:attrName>ppt_x</p:attrName>
                                        </p:attrNameLst>
                                      </p:cBhvr>
                                      <p:tavLst>
                                        <p:tav tm="0">
                                          <p:val>
                                            <p:strVal val="#ppt_x"/>
                                          </p:val>
                                        </p:tav>
                                        <p:tav tm="100000">
                                          <p:val>
                                            <p:strVal val="#ppt_x"/>
                                          </p:val>
                                        </p:tav>
                                      </p:tavLst>
                                    </p:anim>
                                    <p:anim calcmode="lin" valueType="num">
                                      <p:cBhvr>
                                        <p:cTn id="123" dur="1000" fill="hold"/>
                                        <p:tgtEl>
                                          <p:spTgt spid="4"/>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155"/>
                                        </p:tgtEl>
                                        <p:attrNameLst>
                                          <p:attrName>style.visibility</p:attrName>
                                        </p:attrNameLst>
                                      </p:cBhvr>
                                      <p:to>
                                        <p:strVal val="visible"/>
                                      </p:to>
                                    </p:set>
                                    <p:animEffect transition="in" filter="fade">
                                      <p:cBhvr>
                                        <p:cTn id="126" dur="1000"/>
                                        <p:tgtEl>
                                          <p:spTgt spid="155"/>
                                        </p:tgtEl>
                                      </p:cBhvr>
                                    </p:animEffect>
                                    <p:anim calcmode="lin" valueType="num">
                                      <p:cBhvr>
                                        <p:cTn id="127" dur="1000" fill="hold"/>
                                        <p:tgtEl>
                                          <p:spTgt spid="155"/>
                                        </p:tgtEl>
                                        <p:attrNameLst>
                                          <p:attrName>ppt_x</p:attrName>
                                        </p:attrNameLst>
                                      </p:cBhvr>
                                      <p:tavLst>
                                        <p:tav tm="0">
                                          <p:val>
                                            <p:strVal val="#ppt_x"/>
                                          </p:val>
                                        </p:tav>
                                        <p:tav tm="100000">
                                          <p:val>
                                            <p:strVal val="#ppt_x"/>
                                          </p:val>
                                        </p:tav>
                                      </p:tavLst>
                                    </p:anim>
                                    <p:anim calcmode="lin" valueType="num">
                                      <p:cBhvr>
                                        <p:cTn id="128" dur="1000" fill="hold"/>
                                        <p:tgtEl>
                                          <p:spTgt spid="155"/>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150"/>
                                        </p:tgtEl>
                                        <p:attrNameLst>
                                          <p:attrName>style.visibility</p:attrName>
                                        </p:attrNameLst>
                                      </p:cBhvr>
                                      <p:to>
                                        <p:strVal val="visible"/>
                                      </p:to>
                                    </p:set>
                                    <p:animEffect transition="in" filter="fade">
                                      <p:cBhvr>
                                        <p:cTn id="131" dur="1000"/>
                                        <p:tgtEl>
                                          <p:spTgt spid="150"/>
                                        </p:tgtEl>
                                      </p:cBhvr>
                                    </p:animEffect>
                                    <p:anim calcmode="lin" valueType="num">
                                      <p:cBhvr>
                                        <p:cTn id="132" dur="1000" fill="hold"/>
                                        <p:tgtEl>
                                          <p:spTgt spid="150"/>
                                        </p:tgtEl>
                                        <p:attrNameLst>
                                          <p:attrName>ppt_x</p:attrName>
                                        </p:attrNameLst>
                                      </p:cBhvr>
                                      <p:tavLst>
                                        <p:tav tm="0">
                                          <p:val>
                                            <p:strVal val="#ppt_x"/>
                                          </p:val>
                                        </p:tav>
                                        <p:tav tm="100000">
                                          <p:val>
                                            <p:strVal val="#ppt_x"/>
                                          </p:val>
                                        </p:tav>
                                      </p:tavLst>
                                    </p:anim>
                                    <p:anim calcmode="lin" valueType="num">
                                      <p:cBhvr>
                                        <p:cTn id="133"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163"/>
                                        </p:tgtEl>
                                        <p:attrNameLst>
                                          <p:attrName>style.visibility</p:attrName>
                                        </p:attrNameLst>
                                      </p:cBhvr>
                                      <p:to>
                                        <p:strVal val="visible"/>
                                      </p:to>
                                    </p:set>
                                    <p:animEffect transition="in" filter="fade">
                                      <p:cBhvr>
                                        <p:cTn id="138" dur="1000"/>
                                        <p:tgtEl>
                                          <p:spTgt spid="163"/>
                                        </p:tgtEl>
                                      </p:cBhvr>
                                    </p:animEffect>
                                    <p:anim calcmode="lin" valueType="num">
                                      <p:cBhvr>
                                        <p:cTn id="139" dur="1000" fill="hold"/>
                                        <p:tgtEl>
                                          <p:spTgt spid="163"/>
                                        </p:tgtEl>
                                        <p:attrNameLst>
                                          <p:attrName>ppt_x</p:attrName>
                                        </p:attrNameLst>
                                      </p:cBhvr>
                                      <p:tavLst>
                                        <p:tav tm="0">
                                          <p:val>
                                            <p:strVal val="#ppt_x"/>
                                          </p:val>
                                        </p:tav>
                                        <p:tav tm="100000">
                                          <p:val>
                                            <p:strVal val="#ppt_x"/>
                                          </p:val>
                                        </p:tav>
                                      </p:tavLst>
                                    </p:anim>
                                    <p:anim calcmode="lin" valueType="num">
                                      <p:cBhvr>
                                        <p:cTn id="140" dur="1000" fill="hold"/>
                                        <p:tgtEl>
                                          <p:spTgt spid="163"/>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164"/>
                                        </p:tgtEl>
                                        <p:attrNameLst>
                                          <p:attrName>style.visibility</p:attrName>
                                        </p:attrNameLst>
                                      </p:cBhvr>
                                      <p:to>
                                        <p:strVal val="visible"/>
                                      </p:to>
                                    </p:set>
                                    <p:animEffect transition="in" filter="fade">
                                      <p:cBhvr>
                                        <p:cTn id="143" dur="1000"/>
                                        <p:tgtEl>
                                          <p:spTgt spid="164"/>
                                        </p:tgtEl>
                                      </p:cBhvr>
                                    </p:animEffect>
                                    <p:anim calcmode="lin" valueType="num">
                                      <p:cBhvr>
                                        <p:cTn id="144" dur="1000" fill="hold"/>
                                        <p:tgtEl>
                                          <p:spTgt spid="164"/>
                                        </p:tgtEl>
                                        <p:attrNameLst>
                                          <p:attrName>ppt_x</p:attrName>
                                        </p:attrNameLst>
                                      </p:cBhvr>
                                      <p:tavLst>
                                        <p:tav tm="0">
                                          <p:val>
                                            <p:strVal val="#ppt_x"/>
                                          </p:val>
                                        </p:tav>
                                        <p:tav tm="100000">
                                          <p:val>
                                            <p:strVal val="#ppt_x"/>
                                          </p:val>
                                        </p:tav>
                                      </p:tavLst>
                                    </p:anim>
                                    <p:anim calcmode="lin" valueType="num">
                                      <p:cBhvr>
                                        <p:cTn id="145" dur="1000" fill="hold"/>
                                        <p:tgtEl>
                                          <p:spTgt spid="164"/>
                                        </p:tgtEl>
                                        <p:attrNameLst>
                                          <p:attrName>ppt_y</p:attrName>
                                        </p:attrNameLst>
                                      </p:cBhvr>
                                      <p:tavLst>
                                        <p:tav tm="0">
                                          <p:val>
                                            <p:strVal val="#ppt_y+.1"/>
                                          </p:val>
                                        </p:tav>
                                        <p:tav tm="100000">
                                          <p:val>
                                            <p:strVal val="#ppt_y"/>
                                          </p:val>
                                        </p:tav>
                                      </p:tavLst>
                                    </p:anim>
                                  </p:childTnLst>
                                </p:cTn>
                              </p:par>
                              <p:par>
                                <p:cTn id="146" presetID="42" presetClass="entr" presetSubtype="0" fill="hold" nodeType="withEffect">
                                  <p:stCondLst>
                                    <p:cond delay="0"/>
                                  </p:stCondLst>
                                  <p:childTnLst>
                                    <p:set>
                                      <p:cBhvr>
                                        <p:cTn id="147" dur="1" fill="hold">
                                          <p:stCondLst>
                                            <p:cond delay="0"/>
                                          </p:stCondLst>
                                        </p:cTn>
                                        <p:tgtEl>
                                          <p:spTgt spid="165"/>
                                        </p:tgtEl>
                                        <p:attrNameLst>
                                          <p:attrName>style.visibility</p:attrName>
                                        </p:attrNameLst>
                                      </p:cBhvr>
                                      <p:to>
                                        <p:strVal val="visible"/>
                                      </p:to>
                                    </p:set>
                                    <p:animEffect transition="in" filter="fade">
                                      <p:cBhvr>
                                        <p:cTn id="148" dur="1000"/>
                                        <p:tgtEl>
                                          <p:spTgt spid="165"/>
                                        </p:tgtEl>
                                      </p:cBhvr>
                                    </p:animEffect>
                                    <p:anim calcmode="lin" valueType="num">
                                      <p:cBhvr>
                                        <p:cTn id="149" dur="1000" fill="hold"/>
                                        <p:tgtEl>
                                          <p:spTgt spid="165"/>
                                        </p:tgtEl>
                                        <p:attrNameLst>
                                          <p:attrName>ppt_x</p:attrName>
                                        </p:attrNameLst>
                                      </p:cBhvr>
                                      <p:tavLst>
                                        <p:tav tm="0">
                                          <p:val>
                                            <p:strVal val="#ppt_x"/>
                                          </p:val>
                                        </p:tav>
                                        <p:tav tm="100000">
                                          <p:val>
                                            <p:strVal val="#ppt_x"/>
                                          </p:val>
                                        </p:tav>
                                      </p:tavLst>
                                    </p:anim>
                                    <p:anim calcmode="lin" valueType="num">
                                      <p:cBhvr>
                                        <p:cTn id="150" dur="1000" fill="hold"/>
                                        <p:tgtEl>
                                          <p:spTgt spid="165"/>
                                        </p:tgtEl>
                                        <p:attrNameLst>
                                          <p:attrName>ppt_y</p:attrName>
                                        </p:attrNameLst>
                                      </p:cBhvr>
                                      <p:tavLst>
                                        <p:tav tm="0">
                                          <p:val>
                                            <p:strVal val="#ppt_y+.1"/>
                                          </p:val>
                                        </p:tav>
                                        <p:tav tm="100000">
                                          <p:val>
                                            <p:strVal val="#ppt_y"/>
                                          </p:val>
                                        </p:tav>
                                      </p:tavLst>
                                    </p:anim>
                                  </p:childTnLst>
                                </p:cTn>
                              </p:par>
                              <p:par>
                                <p:cTn id="151" presetID="42" presetClass="entr" presetSubtype="0" fill="hold" grpId="0" nodeType="withEffect">
                                  <p:stCondLst>
                                    <p:cond delay="0"/>
                                  </p:stCondLst>
                                  <p:childTnLst>
                                    <p:set>
                                      <p:cBhvr>
                                        <p:cTn id="152" dur="1" fill="hold">
                                          <p:stCondLst>
                                            <p:cond delay="0"/>
                                          </p:stCondLst>
                                        </p:cTn>
                                        <p:tgtEl>
                                          <p:spTgt spid="154"/>
                                        </p:tgtEl>
                                        <p:attrNameLst>
                                          <p:attrName>style.visibility</p:attrName>
                                        </p:attrNameLst>
                                      </p:cBhvr>
                                      <p:to>
                                        <p:strVal val="visible"/>
                                      </p:to>
                                    </p:set>
                                    <p:animEffect transition="in" filter="fade">
                                      <p:cBhvr>
                                        <p:cTn id="153" dur="1000"/>
                                        <p:tgtEl>
                                          <p:spTgt spid="154"/>
                                        </p:tgtEl>
                                      </p:cBhvr>
                                    </p:animEffect>
                                    <p:anim calcmode="lin" valueType="num">
                                      <p:cBhvr>
                                        <p:cTn id="154" dur="1000" fill="hold"/>
                                        <p:tgtEl>
                                          <p:spTgt spid="154"/>
                                        </p:tgtEl>
                                        <p:attrNameLst>
                                          <p:attrName>ppt_x</p:attrName>
                                        </p:attrNameLst>
                                      </p:cBhvr>
                                      <p:tavLst>
                                        <p:tav tm="0">
                                          <p:val>
                                            <p:strVal val="#ppt_x"/>
                                          </p:val>
                                        </p:tav>
                                        <p:tav tm="100000">
                                          <p:val>
                                            <p:strVal val="#ppt_x"/>
                                          </p:val>
                                        </p:tav>
                                      </p:tavLst>
                                    </p:anim>
                                    <p:anim calcmode="lin" valueType="num">
                                      <p:cBhvr>
                                        <p:cTn id="155" dur="1000" fill="hold"/>
                                        <p:tgtEl>
                                          <p:spTgt spid="154"/>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156"/>
                                        </p:tgtEl>
                                        <p:attrNameLst>
                                          <p:attrName>style.visibility</p:attrName>
                                        </p:attrNameLst>
                                      </p:cBhvr>
                                      <p:to>
                                        <p:strVal val="visible"/>
                                      </p:to>
                                    </p:set>
                                    <p:animEffect transition="in" filter="fade">
                                      <p:cBhvr>
                                        <p:cTn id="158" dur="1000"/>
                                        <p:tgtEl>
                                          <p:spTgt spid="156"/>
                                        </p:tgtEl>
                                      </p:cBhvr>
                                    </p:animEffect>
                                    <p:anim calcmode="lin" valueType="num">
                                      <p:cBhvr>
                                        <p:cTn id="159" dur="1000" fill="hold"/>
                                        <p:tgtEl>
                                          <p:spTgt spid="156"/>
                                        </p:tgtEl>
                                        <p:attrNameLst>
                                          <p:attrName>ppt_x</p:attrName>
                                        </p:attrNameLst>
                                      </p:cBhvr>
                                      <p:tavLst>
                                        <p:tav tm="0">
                                          <p:val>
                                            <p:strVal val="#ppt_x"/>
                                          </p:val>
                                        </p:tav>
                                        <p:tav tm="100000">
                                          <p:val>
                                            <p:strVal val="#ppt_x"/>
                                          </p:val>
                                        </p:tav>
                                      </p:tavLst>
                                    </p:anim>
                                    <p:anim calcmode="lin" valueType="num">
                                      <p:cBhvr>
                                        <p:cTn id="160" dur="1000" fill="hold"/>
                                        <p:tgtEl>
                                          <p:spTgt spid="1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5" grpId="0"/>
      <p:bldP spid="45" grpId="0" animBg="1"/>
      <p:bldP spid="56" grpId="0" animBg="1"/>
      <p:bldP spid="68" grpId="0" animBg="1"/>
      <p:bldP spid="71" grpId="0" animBg="1"/>
      <p:bldP spid="103" grpId="0"/>
      <p:bldP spid="104" grpId="0" animBg="1"/>
      <p:bldP spid="111" grpId="0" animBg="1"/>
      <p:bldP spid="115" grpId="0" animBg="1"/>
      <p:bldP spid="128" grpId="0"/>
      <p:bldP spid="150" grpId="0"/>
      <p:bldP spid="154" grpId="0" animBg="1"/>
      <p:bldP spid="155" grpId="0" animBg="1"/>
      <p:bldP spid="156" grpId="0"/>
      <p:bldP spid="3" grpId="0" animBg="1"/>
      <p:bldP spid="157" grpId="0" animBg="1"/>
      <p:bldP spid="158" grpId="0" animBg="1"/>
      <p:bldP spid="159" grpId="0" animBg="1"/>
      <p:bldP spid="162" grpId="0" animBg="1"/>
      <p:bldP spid="163" grpId="0" animBg="1"/>
      <p:bldP spid="16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08" name="think-cell Slide" r:id="rId6" imgW="270" imgH="270" progId="TCLayout.ActiveDocument.1">
                  <p:embed/>
                </p:oleObj>
              </mc:Choice>
              <mc:Fallback>
                <p:oleObj name="think-cell Slide" r:id="rId6" imgW="270" imgH="270"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6" name="Title 5"/>
          <p:cNvSpPr>
            <a:spLocks noGrp="1"/>
          </p:cNvSpPr>
          <p:nvPr>
            <p:ph type="title"/>
            <p:custDataLst>
              <p:tags r:id="rId3"/>
            </p:custDataLst>
          </p:nvPr>
        </p:nvSpPr>
        <p:spPr/>
        <p:txBody>
          <a:bodyPr vert="horz" lIns="380851" tIns="152340" rIns="53319" bIns="53319" rtlCol="0" anchor="ctr">
            <a:noAutofit/>
          </a:bodyPr>
          <a:lstStyle/>
          <a:p>
            <a:pPr marL="685800"/>
            <a:r>
              <a:rPr lang="en-US" dirty="0"/>
              <a:t>Solution/Proof: Solution Details</a:t>
            </a:r>
          </a:p>
        </p:txBody>
      </p:sp>
      <p:sp>
        <p:nvSpPr>
          <p:cNvPr id="29" name="Rectangle 28"/>
          <p:cNvSpPr/>
          <p:nvPr/>
        </p:nvSpPr>
        <p:spPr bwMode="auto">
          <a:xfrm>
            <a:off x="1117600" y="1400127"/>
            <a:ext cx="3544711" cy="824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Migrate mainframe code to Windows</a:t>
            </a:r>
          </a:p>
        </p:txBody>
      </p:sp>
      <p:sp>
        <p:nvSpPr>
          <p:cNvPr id="30" name="Rectangle 29"/>
          <p:cNvSpPr/>
          <p:nvPr/>
        </p:nvSpPr>
        <p:spPr bwMode="auto">
          <a:xfrm>
            <a:off x="4741478" y="1400126"/>
            <a:ext cx="5870078" cy="8240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 Focus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VisualCobol</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Fujitsu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NetCOBOL</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Raincode</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p:cNvSpPr/>
          <p:nvPr/>
        </p:nvSpPr>
        <p:spPr bwMode="auto">
          <a:xfrm>
            <a:off x="1117600" y="2354038"/>
            <a:ext cx="3544711" cy="824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Migrate data to SQL Server</a:t>
            </a:r>
          </a:p>
        </p:txBody>
      </p:sp>
      <p:sp>
        <p:nvSpPr>
          <p:cNvPr id="32" name="Rectangle 31"/>
          <p:cNvSpPr/>
          <p:nvPr/>
        </p:nvSpPr>
        <p:spPr bwMode="auto">
          <a:xfrm>
            <a:off x="4741478" y="2354037"/>
            <a:ext cx="5870078" cy="8240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Partner tools</a:t>
            </a:r>
          </a:p>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SSIS – to SQL Server</a:t>
            </a:r>
          </a:p>
        </p:txBody>
      </p:sp>
      <p:sp>
        <p:nvSpPr>
          <p:cNvPr id="33" name="Rectangle 32"/>
          <p:cNvSpPr/>
          <p:nvPr/>
        </p:nvSpPr>
        <p:spPr bwMode="auto">
          <a:xfrm>
            <a:off x="1117600" y="3307948"/>
            <a:ext cx="3544711" cy="824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Deploy emulation environment (on-line and batch)</a:t>
            </a:r>
          </a:p>
        </p:txBody>
      </p:sp>
      <p:sp>
        <p:nvSpPr>
          <p:cNvPr id="34" name="Rectangle 33"/>
          <p:cNvSpPr/>
          <p:nvPr/>
        </p:nvSpPr>
        <p:spPr bwMode="auto">
          <a:xfrm>
            <a:off x="4741478" y="3307947"/>
            <a:ext cx="5870078" cy="8240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 Focus Enterprise Server</a:t>
            </a:r>
          </a:p>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GT Software Neo Suite</a:t>
            </a:r>
          </a:p>
        </p:txBody>
      </p:sp>
      <p:sp>
        <p:nvSpPr>
          <p:cNvPr id="35" name="Rectangle 34"/>
          <p:cNvSpPr/>
          <p:nvPr/>
        </p:nvSpPr>
        <p:spPr bwMode="auto">
          <a:xfrm>
            <a:off x="1117600" y="4261859"/>
            <a:ext cx="3544711" cy="1120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Solutions available for direct-to-Cloud migrations</a:t>
            </a:r>
          </a:p>
        </p:txBody>
      </p:sp>
      <p:sp>
        <p:nvSpPr>
          <p:cNvPr id="36" name="Rectangle 35"/>
          <p:cNvSpPr/>
          <p:nvPr/>
        </p:nvSpPr>
        <p:spPr bwMode="auto">
          <a:xfrm>
            <a:off x="4741478" y="4261857"/>
            <a:ext cx="5870078" cy="11201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 Focus</a:t>
            </a:r>
          </a:p>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Fujitsu</a:t>
            </a:r>
          </a:p>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Raincode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en-US" dirty="0" err="1">
                <a:gradFill>
                  <a:gsLst>
                    <a:gs pos="0">
                      <a:srgbClr val="FFFFFF"/>
                    </a:gs>
                    <a:gs pos="100000">
                      <a:srgbClr val="FFFFFF"/>
                    </a:gs>
                  </a:gsLst>
                  <a:lin ang="5400000" scaled="0"/>
                </a:gradFill>
                <a:latin typeface="Segoe UI"/>
                <a:ea typeface="Segoe UI" pitchFamily="34" charset="0"/>
                <a:cs typeface="Segoe UI" pitchFamily="34" charset="0"/>
              </a:rPr>
              <a:t>LZLabs</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p:cNvSpPr/>
          <p:nvPr/>
        </p:nvSpPr>
        <p:spPr bwMode="auto">
          <a:xfrm>
            <a:off x="1117600" y="5499044"/>
            <a:ext cx="3544711" cy="8240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Code conversion</a:t>
            </a:r>
          </a:p>
        </p:txBody>
      </p:sp>
      <p:sp>
        <p:nvSpPr>
          <p:cNvPr id="38" name="Rectangle 37"/>
          <p:cNvSpPr/>
          <p:nvPr/>
        </p:nvSpPr>
        <p:spPr bwMode="auto">
          <a:xfrm>
            <a:off x="4741478" y="5489103"/>
            <a:ext cx="5870078" cy="8240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742950" marR="0" lvl="1" indent="-285750" algn="l" defTabSz="914099"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Several partner options for COBOL to C#, or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options (ex. Asysco,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Averisource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Blueage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3" name="Footer Placeholder 2"/>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Microsoft and HP Confidential</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8047502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1913436" y="228600"/>
            <a:ext cx="8754564" cy="609398"/>
          </a:xfrm>
        </p:spPr>
        <p:txBody>
          <a:bodyPr>
            <a:noAutofit/>
          </a:bodyPr>
          <a:lstStyle/>
          <a:p>
            <a:pPr algn="l"/>
            <a:r>
              <a:rPr lang="en-GB" sz="2400" b="1" dirty="0">
                <a:latin typeface="Arial" pitchFamily="34" charset="0"/>
                <a:cs typeface="Arial" pitchFamily="34" charset="0"/>
              </a:rPr>
              <a:t>Micro Focus preferred target platforms are Windows and Azure</a:t>
            </a:r>
          </a:p>
        </p:txBody>
      </p:sp>
      <p:sp>
        <p:nvSpPr>
          <p:cNvPr id="3" name="Content Placeholder 2"/>
          <p:cNvSpPr>
            <a:spLocks noGrp="1"/>
          </p:cNvSpPr>
          <p:nvPr>
            <p:ph sz="half" idx="4294967295"/>
          </p:nvPr>
        </p:nvSpPr>
        <p:spPr>
          <a:xfrm>
            <a:off x="6408738" y="1771650"/>
            <a:ext cx="4259262" cy="2274888"/>
          </a:xfrm>
          <a:noFill/>
          <a:ln w="9525">
            <a:noFill/>
            <a:miter lim="800000"/>
            <a:headEnd/>
            <a:tailEnd/>
          </a:ln>
        </p:spPr>
        <p:txBody>
          <a:bodyPr vert="horz" wrap="square" lIns="72558" tIns="36279" rIns="72558" bIns="36279" numCol="1" rtlCol="0" anchor="t" anchorCtr="0" compatLnSpc="1">
            <a:prstTxWarp prst="textNoShape">
              <a:avLst/>
            </a:prstTxWarp>
            <a:noAutofit/>
          </a:bodyPr>
          <a:lstStyle/>
          <a:p>
            <a:pPr marL="283429" lvl="2" indent="-283429">
              <a:lnSpc>
                <a:spcPct val="150000"/>
              </a:lnSpc>
              <a:buClr>
                <a:srgbClr val="FF0000"/>
              </a:buClr>
              <a:buSzPct val="75000"/>
              <a:buFont typeface="Arial" pitchFamily="34" charset="0"/>
              <a:buChar char="►"/>
              <a:defRPr/>
            </a:pPr>
            <a:r>
              <a:rPr lang="en-GB" sz="1400" dirty="0"/>
              <a:t>VSAM data stored within SQL Azure but accessed using existing CICS file I/O</a:t>
            </a:r>
          </a:p>
          <a:p>
            <a:pPr marL="283429" lvl="2" indent="-283429">
              <a:lnSpc>
                <a:spcPct val="150000"/>
              </a:lnSpc>
              <a:buClr>
                <a:srgbClr val="FF0000"/>
              </a:buClr>
              <a:buSzPct val="75000"/>
              <a:buFont typeface="Arial" pitchFamily="34" charset="0"/>
              <a:buChar char="►"/>
              <a:defRPr/>
            </a:pPr>
            <a:r>
              <a:rPr lang="en-GB" sz="1400" dirty="0"/>
              <a:t>Visual COBOL Modernization tooling  available on Visual Studio  </a:t>
            </a:r>
          </a:p>
          <a:p>
            <a:pPr marL="283429" lvl="2" indent="-283429">
              <a:lnSpc>
                <a:spcPct val="150000"/>
              </a:lnSpc>
              <a:buClr>
                <a:srgbClr val="FF0000"/>
              </a:buClr>
              <a:buSzPct val="75000"/>
              <a:buFont typeface="Arial" pitchFamily="34" charset="0"/>
              <a:buChar char="►"/>
              <a:defRPr/>
            </a:pPr>
            <a:r>
              <a:rPr lang="en-GB" sz="1400" dirty="0"/>
              <a:t>Support to Microsoft Management Console (MMC) administration, monitoring and control as well as integration with Microsoft SCOM management tools </a:t>
            </a:r>
          </a:p>
          <a:p>
            <a:pPr marL="283429" lvl="2" indent="-283429">
              <a:lnSpc>
                <a:spcPct val="150000"/>
              </a:lnSpc>
              <a:buClr>
                <a:srgbClr val="FF0000"/>
              </a:buClr>
              <a:buSzPct val="75000"/>
              <a:buFont typeface="Arial" pitchFamily="34" charset="0"/>
              <a:buChar char="►"/>
              <a:defRPr/>
            </a:pPr>
            <a:r>
              <a:rPr lang="en-GB" sz="1400" dirty="0"/>
              <a:t>Fixes, new features and new products all delivered on Windows earlier than all other platform</a:t>
            </a:r>
          </a:p>
          <a:p>
            <a:pPr marL="283429" lvl="2" indent="-283429">
              <a:lnSpc>
                <a:spcPct val="150000"/>
              </a:lnSpc>
              <a:buClr>
                <a:srgbClr val="FF0000"/>
              </a:buClr>
              <a:buSzPct val="75000"/>
              <a:buFont typeface="Arial" pitchFamily="34" charset="0"/>
              <a:buChar char="►"/>
              <a:defRPr/>
            </a:pPr>
            <a:r>
              <a:rPr lang="en-GB" sz="1400" dirty="0"/>
              <a:t>MF CICS is available for Azure</a:t>
            </a:r>
          </a:p>
          <a:p>
            <a:pPr marL="283429" lvl="2" indent="-283429">
              <a:lnSpc>
                <a:spcPct val="150000"/>
              </a:lnSpc>
              <a:buClr>
                <a:srgbClr val="FF0000"/>
              </a:buClr>
              <a:buSzPct val="75000"/>
              <a:buFont typeface="Arial" pitchFamily="34" charset="0"/>
              <a:buChar char="►"/>
              <a:defRPr/>
            </a:pPr>
            <a:endParaRPr lang="en-US" sz="1400" dirty="0"/>
          </a:p>
        </p:txBody>
      </p:sp>
      <p:sp>
        <p:nvSpPr>
          <p:cNvPr id="29" name="Content Placeholder 3"/>
          <p:cNvSpPr>
            <a:spLocks noGrp="1"/>
          </p:cNvSpPr>
          <p:nvPr>
            <p:ph sz="half" idx="4294967295"/>
          </p:nvPr>
        </p:nvSpPr>
        <p:spPr>
          <a:xfrm>
            <a:off x="1524000" y="1771650"/>
            <a:ext cx="4281488" cy="2598738"/>
          </a:xfrm>
          <a:noFill/>
          <a:ln w="9525">
            <a:noFill/>
            <a:miter lim="800000"/>
            <a:headEnd/>
            <a:tailEnd/>
          </a:ln>
        </p:spPr>
        <p:txBody>
          <a:bodyPr vert="horz" wrap="square" lIns="72558" tIns="36279" rIns="72558" bIns="36279" numCol="1" rtlCol="0" anchor="t" anchorCtr="0" compatLnSpc="1">
            <a:prstTxWarp prst="textNoShape">
              <a:avLst/>
            </a:prstTxWarp>
            <a:noAutofit/>
          </a:bodyPr>
          <a:lstStyle/>
          <a:p>
            <a:pPr marL="283429" lvl="2" indent="-283429">
              <a:lnSpc>
                <a:spcPct val="150000"/>
              </a:lnSpc>
              <a:buClr>
                <a:srgbClr val="FF0000"/>
              </a:buClr>
              <a:buSzPct val="75000"/>
              <a:buFont typeface="Arial" pitchFamily="34" charset="0"/>
              <a:buChar char="►"/>
            </a:pPr>
            <a:r>
              <a:rPr lang="en-GB" sz="1400" dirty="0"/>
              <a:t>MF lead IDE framework is Visual Studio</a:t>
            </a:r>
          </a:p>
          <a:p>
            <a:pPr marL="283429" lvl="2" indent="-283429">
              <a:lnSpc>
                <a:spcPct val="150000"/>
              </a:lnSpc>
              <a:buClr>
                <a:srgbClr val="FF0000"/>
              </a:buClr>
              <a:buSzPct val="75000"/>
              <a:buFont typeface="Arial" pitchFamily="34" charset="0"/>
              <a:buChar char="►"/>
            </a:pPr>
            <a:r>
              <a:rPr lang="en-GB" sz="1400" dirty="0"/>
              <a:t>MF lead testing platform is Windows Server</a:t>
            </a:r>
          </a:p>
          <a:p>
            <a:pPr marL="283429" lvl="2" indent="-283429">
              <a:lnSpc>
                <a:spcPct val="150000"/>
              </a:lnSpc>
              <a:buClr>
                <a:srgbClr val="FF0000"/>
              </a:buClr>
              <a:buSzPct val="75000"/>
              <a:buFont typeface="Arial" pitchFamily="34" charset="0"/>
              <a:buChar char="►"/>
            </a:pPr>
            <a:r>
              <a:rPr lang="en-GB" sz="1400" dirty="0"/>
              <a:t>MF database to test against is SQL Server</a:t>
            </a:r>
          </a:p>
          <a:p>
            <a:pPr marL="283429" lvl="2" indent="-283429">
              <a:lnSpc>
                <a:spcPct val="150000"/>
              </a:lnSpc>
              <a:buClr>
                <a:srgbClr val="FF0000"/>
              </a:buClr>
              <a:buSzPct val="75000"/>
              <a:buFont typeface="Arial" pitchFamily="34" charset="0"/>
              <a:buChar char="►"/>
            </a:pPr>
            <a:r>
              <a:rPr lang="en-GB" sz="1400" dirty="0"/>
              <a:t>MF  leading Cloud implementation is on Azure</a:t>
            </a:r>
          </a:p>
          <a:p>
            <a:pPr marL="283429" lvl="2" indent="-283429">
              <a:lnSpc>
                <a:spcPct val="150000"/>
              </a:lnSpc>
              <a:buClr>
                <a:srgbClr val="FF0000"/>
              </a:buClr>
              <a:buSzPct val="75000"/>
              <a:buFont typeface="Arial" pitchFamily="34" charset="0"/>
              <a:buChar char="►"/>
            </a:pPr>
            <a:r>
              <a:rPr lang="en-GB" sz="1400" dirty="0"/>
              <a:t>SQL Azure database support </a:t>
            </a:r>
          </a:p>
          <a:p>
            <a:pPr marL="283429" lvl="2" indent="-283429">
              <a:lnSpc>
                <a:spcPct val="150000"/>
              </a:lnSpc>
              <a:buClr>
                <a:srgbClr val="FF0000"/>
              </a:buClr>
              <a:buSzPct val="75000"/>
              <a:buFont typeface="Arial" pitchFamily="34" charset="0"/>
              <a:buChar char="►"/>
            </a:pPr>
            <a:r>
              <a:rPr lang="en-GB" sz="1400" dirty="0"/>
              <a:t>Host Compatibility Option for SQL Azure (HCOSA) to minimize SQL changes when migrating </a:t>
            </a:r>
          </a:p>
          <a:p>
            <a:pPr marL="283429" lvl="2" indent="-283429">
              <a:lnSpc>
                <a:spcPct val="150000"/>
              </a:lnSpc>
              <a:buClr>
                <a:srgbClr val="FF0000"/>
              </a:buClr>
              <a:buSzPct val="75000"/>
              <a:buFont typeface="Arial" pitchFamily="34" charset="0"/>
              <a:buChar char="►"/>
            </a:pPr>
            <a:endParaRPr lang="en-GB" sz="1400" dirty="0"/>
          </a:p>
          <a:p>
            <a:pPr marL="283429" lvl="2" indent="-283429">
              <a:lnSpc>
                <a:spcPct val="150000"/>
              </a:lnSpc>
              <a:buClr>
                <a:srgbClr val="FF0000"/>
              </a:buClr>
              <a:buSzPct val="75000"/>
              <a:buFont typeface="Arial" pitchFamily="34" charset="0"/>
              <a:buChar char="►"/>
            </a:pPr>
            <a:endParaRPr lang="en-US" sz="1400" dirty="0"/>
          </a:p>
        </p:txBody>
      </p:sp>
      <p:pic>
        <p:nvPicPr>
          <p:cNvPr id="5" name="Picture 4" descr="azure.png"/>
          <p:cNvPicPr>
            <a:picLocks noChangeAspect="1"/>
          </p:cNvPicPr>
          <p:nvPr/>
        </p:nvPicPr>
        <p:blipFill>
          <a:blip r:embed="rId3" cstate="print"/>
          <a:stretch>
            <a:fillRect/>
          </a:stretch>
        </p:blipFill>
        <p:spPr>
          <a:xfrm>
            <a:off x="5398600" y="1018234"/>
            <a:ext cx="1584176" cy="573181"/>
          </a:xfrm>
          <a:prstGeom prst="rect">
            <a:avLst/>
          </a:prstGeom>
        </p:spPr>
      </p:pic>
      <p:pic>
        <p:nvPicPr>
          <p:cNvPr id="6" name="Picture 5" descr="Microsoft.bmp"/>
          <p:cNvPicPr>
            <a:picLocks noChangeAspect="1"/>
          </p:cNvPicPr>
          <p:nvPr/>
        </p:nvPicPr>
        <p:blipFill>
          <a:blip r:embed="rId4" cstate="print"/>
          <a:stretch>
            <a:fillRect/>
          </a:stretch>
        </p:blipFill>
        <p:spPr>
          <a:xfrm>
            <a:off x="1632493" y="1180655"/>
            <a:ext cx="1619671" cy="381675"/>
          </a:xfrm>
          <a:prstGeom prst="rect">
            <a:avLst/>
          </a:prstGeom>
        </p:spPr>
      </p:pic>
      <p:pic>
        <p:nvPicPr>
          <p:cNvPr id="7"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02684" y="1165557"/>
            <a:ext cx="1536416" cy="549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14545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45" name="Freeform 9"/>
          <p:cNvSpPr>
            <a:spLocks/>
          </p:cNvSpPr>
          <p:nvPr/>
        </p:nvSpPr>
        <p:spPr bwMode="auto">
          <a:xfrm>
            <a:off x="1524004" y="1700811"/>
            <a:ext cx="6948263" cy="4104455"/>
          </a:xfrm>
          <a:custGeom>
            <a:avLst/>
            <a:gdLst/>
            <a:ahLst/>
            <a:cxnLst>
              <a:cxn ang="0">
                <a:pos x="3654" y="0"/>
              </a:cxn>
              <a:cxn ang="0">
                <a:pos x="3690" y="108"/>
              </a:cxn>
              <a:cxn ang="0">
                <a:pos x="3420" y="124"/>
              </a:cxn>
              <a:cxn ang="0">
                <a:pos x="3140" y="152"/>
              </a:cxn>
              <a:cxn ang="0">
                <a:pos x="2854" y="190"/>
              </a:cxn>
              <a:cxn ang="0">
                <a:pos x="2564" y="244"/>
              </a:cxn>
              <a:cxn ang="0">
                <a:pos x="2274" y="314"/>
              </a:cxn>
              <a:cxn ang="0">
                <a:pos x="2058" y="378"/>
              </a:cxn>
              <a:cxn ang="0">
                <a:pos x="1916" y="426"/>
              </a:cxn>
              <a:cxn ang="0">
                <a:pos x="1774" y="478"/>
              </a:cxn>
              <a:cxn ang="0">
                <a:pos x="1636" y="538"/>
              </a:cxn>
              <a:cxn ang="0">
                <a:pos x="1500" y="602"/>
              </a:cxn>
              <a:cxn ang="0">
                <a:pos x="1368" y="672"/>
              </a:cxn>
              <a:cxn ang="0">
                <a:pos x="1238" y="748"/>
              </a:cxn>
              <a:cxn ang="0">
                <a:pos x="1114" y="830"/>
              </a:cxn>
              <a:cxn ang="0">
                <a:pos x="992" y="918"/>
              </a:cxn>
              <a:cxn ang="0">
                <a:pos x="876" y="1014"/>
              </a:cxn>
              <a:cxn ang="0">
                <a:pos x="764" y="1116"/>
              </a:cxn>
              <a:cxn ang="0">
                <a:pos x="658" y="1226"/>
              </a:cxn>
              <a:cxn ang="0">
                <a:pos x="558" y="1342"/>
              </a:cxn>
              <a:cxn ang="0">
                <a:pos x="464" y="1466"/>
              </a:cxn>
              <a:cxn ang="0">
                <a:pos x="376" y="1600"/>
              </a:cxn>
              <a:cxn ang="0">
                <a:pos x="296" y="1740"/>
              </a:cxn>
              <a:cxn ang="0">
                <a:pos x="224" y="1888"/>
              </a:cxn>
              <a:cxn ang="0">
                <a:pos x="158" y="2044"/>
              </a:cxn>
              <a:cxn ang="0">
                <a:pos x="102" y="2210"/>
              </a:cxn>
              <a:cxn ang="0">
                <a:pos x="54" y="2386"/>
              </a:cxn>
              <a:cxn ang="0">
                <a:pos x="16" y="2570"/>
              </a:cxn>
              <a:cxn ang="0">
                <a:pos x="54" y="2664"/>
              </a:cxn>
              <a:cxn ang="0">
                <a:pos x="78" y="2592"/>
              </a:cxn>
              <a:cxn ang="0">
                <a:pos x="130" y="2454"/>
              </a:cxn>
              <a:cxn ang="0">
                <a:pos x="188" y="2318"/>
              </a:cxn>
              <a:cxn ang="0">
                <a:pos x="248" y="2190"/>
              </a:cxn>
              <a:cxn ang="0">
                <a:pos x="314" y="2068"/>
              </a:cxn>
              <a:cxn ang="0">
                <a:pos x="386" y="1950"/>
              </a:cxn>
              <a:cxn ang="0">
                <a:pos x="460" y="1836"/>
              </a:cxn>
              <a:cxn ang="0">
                <a:pos x="540" y="1728"/>
              </a:cxn>
              <a:cxn ang="0">
                <a:pos x="624" y="1626"/>
              </a:cxn>
              <a:cxn ang="0">
                <a:pos x="714" y="1528"/>
              </a:cxn>
              <a:cxn ang="0">
                <a:pos x="806" y="1436"/>
              </a:cxn>
              <a:cxn ang="0">
                <a:pos x="904" y="1348"/>
              </a:cxn>
              <a:cxn ang="0">
                <a:pos x="1006" y="1264"/>
              </a:cxn>
              <a:cxn ang="0">
                <a:pos x="1112" y="1186"/>
              </a:cxn>
              <a:cxn ang="0">
                <a:pos x="1222" y="1112"/>
              </a:cxn>
              <a:cxn ang="0">
                <a:pos x="1338" y="1042"/>
              </a:cxn>
              <a:cxn ang="0">
                <a:pos x="1456" y="976"/>
              </a:cxn>
              <a:cxn ang="0">
                <a:pos x="1578" y="916"/>
              </a:cxn>
              <a:cxn ang="0">
                <a:pos x="1706" y="858"/>
              </a:cxn>
              <a:cxn ang="0">
                <a:pos x="1838" y="804"/>
              </a:cxn>
              <a:cxn ang="0">
                <a:pos x="1972" y="756"/>
              </a:cxn>
              <a:cxn ang="0">
                <a:pos x="2182" y="688"/>
              </a:cxn>
              <a:cxn ang="0">
                <a:pos x="2476" y="614"/>
              </a:cxn>
              <a:cxn ang="0">
                <a:pos x="2786" y="552"/>
              </a:cxn>
              <a:cxn ang="0">
                <a:pos x="3110" y="504"/>
              </a:cxn>
              <a:cxn ang="0">
                <a:pos x="3450" y="468"/>
              </a:cxn>
              <a:cxn ang="0">
                <a:pos x="3804" y="444"/>
              </a:cxn>
              <a:cxn ang="0">
                <a:pos x="4082" y="198"/>
              </a:cxn>
            </a:cxnLst>
            <a:rect l="0" t="0" r="r" b="b"/>
            <a:pathLst>
              <a:path w="4082" h="2664">
                <a:moveTo>
                  <a:pt x="4082" y="198"/>
                </a:moveTo>
                <a:lnTo>
                  <a:pt x="3654" y="0"/>
                </a:lnTo>
                <a:lnTo>
                  <a:pt x="3690" y="108"/>
                </a:lnTo>
                <a:lnTo>
                  <a:pt x="3690" y="108"/>
                </a:lnTo>
                <a:lnTo>
                  <a:pt x="3558" y="116"/>
                </a:lnTo>
                <a:lnTo>
                  <a:pt x="3420" y="124"/>
                </a:lnTo>
                <a:lnTo>
                  <a:pt x="3282" y="136"/>
                </a:lnTo>
                <a:lnTo>
                  <a:pt x="3140" y="152"/>
                </a:lnTo>
                <a:lnTo>
                  <a:pt x="2998" y="170"/>
                </a:lnTo>
                <a:lnTo>
                  <a:pt x="2854" y="190"/>
                </a:lnTo>
                <a:lnTo>
                  <a:pt x="2710" y="216"/>
                </a:lnTo>
                <a:lnTo>
                  <a:pt x="2564" y="244"/>
                </a:lnTo>
                <a:lnTo>
                  <a:pt x="2418" y="276"/>
                </a:lnTo>
                <a:lnTo>
                  <a:pt x="2274" y="314"/>
                </a:lnTo>
                <a:lnTo>
                  <a:pt x="2130" y="354"/>
                </a:lnTo>
                <a:lnTo>
                  <a:pt x="2058" y="378"/>
                </a:lnTo>
                <a:lnTo>
                  <a:pt x="1986" y="400"/>
                </a:lnTo>
                <a:lnTo>
                  <a:pt x="1916" y="426"/>
                </a:lnTo>
                <a:lnTo>
                  <a:pt x="1844" y="452"/>
                </a:lnTo>
                <a:lnTo>
                  <a:pt x="1774" y="478"/>
                </a:lnTo>
                <a:lnTo>
                  <a:pt x="1706" y="508"/>
                </a:lnTo>
                <a:lnTo>
                  <a:pt x="1636" y="538"/>
                </a:lnTo>
                <a:lnTo>
                  <a:pt x="1568" y="570"/>
                </a:lnTo>
                <a:lnTo>
                  <a:pt x="1500" y="602"/>
                </a:lnTo>
                <a:lnTo>
                  <a:pt x="1434" y="636"/>
                </a:lnTo>
                <a:lnTo>
                  <a:pt x="1368" y="672"/>
                </a:lnTo>
                <a:lnTo>
                  <a:pt x="1304" y="710"/>
                </a:lnTo>
                <a:lnTo>
                  <a:pt x="1238" y="748"/>
                </a:lnTo>
                <a:lnTo>
                  <a:pt x="1176" y="788"/>
                </a:lnTo>
                <a:lnTo>
                  <a:pt x="1114" y="830"/>
                </a:lnTo>
                <a:lnTo>
                  <a:pt x="1052" y="874"/>
                </a:lnTo>
                <a:lnTo>
                  <a:pt x="992" y="918"/>
                </a:lnTo>
                <a:lnTo>
                  <a:pt x="934" y="966"/>
                </a:lnTo>
                <a:lnTo>
                  <a:pt x="876" y="1014"/>
                </a:lnTo>
                <a:lnTo>
                  <a:pt x="820" y="1064"/>
                </a:lnTo>
                <a:lnTo>
                  <a:pt x="764" y="1116"/>
                </a:lnTo>
                <a:lnTo>
                  <a:pt x="710" y="1170"/>
                </a:lnTo>
                <a:lnTo>
                  <a:pt x="658" y="1226"/>
                </a:lnTo>
                <a:lnTo>
                  <a:pt x="606" y="1284"/>
                </a:lnTo>
                <a:lnTo>
                  <a:pt x="558" y="1342"/>
                </a:lnTo>
                <a:lnTo>
                  <a:pt x="510" y="1404"/>
                </a:lnTo>
                <a:lnTo>
                  <a:pt x="464" y="1466"/>
                </a:lnTo>
                <a:lnTo>
                  <a:pt x="420" y="1532"/>
                </a:lnTo>
                <a:lnTo>
                  <a:pt x="376" y="1600"/>
                </a:lnTo>
                <a:lnTo>
                  <a:pt x="336" y="1668"/>
                </a:lnTo>
                <a:lnTo>
                  <a:pt x="296" y="1740"/>
                </a:lnTo>
                <a:lnTo>
                  <a:pt x="258" y="1812"/>
                </a:lnTo>
                <a:lnTo>
                  <a:pt x="224" y="1888"/>
                </a:lnTo>
                <a:lnTo>
                  <a:pt x="190" y="1966"/>
                </a:lnTo>
                <a:lnTo>
                  <a:pt x="158" y="2044"/>
                </a:lnTo>
                <a:lnTo>
                  <a:pt x="130" y="2126"/>
                </a:lnTo>
                <a:lnTo>
                  <a:pt x="102" y="2210"/>
                </a:lnTo>
                <a:lnTo>
                  <a:pt x="78" y="2296"/>
                </a:lnTo>
                <a:lnTo>
                  <a:pt x="54" y="2386"/>
                </a:lnTo>
                <a:lnTo>
                  <a:pt x="34" y="2476"/>
                </a:lnTo>
                <a:lnTo>
                  <a:pt x="16" y="2570"/>
                </a:lnTo>
                <a:lnTo>
                  <a:pt x="0" y="2664"/>
                </a:lnTo>
                <a:lnTo>
                  <a:pt x="54" y="2664"/>
                </a:lnTo>
                <a:lnTo>
                  <a:pt x="54" y="2664"/>
                </a:lnTo>
                <a:lnTo>
                  <a:pt x="78" y="2592"/>
                </a:lnTo>
                <a:lnTo>
                  <a:pt x="104" y="2522"/>
                </a:lnTo>
                <a:lnTo>
                  <a:pt x="130" y="2454"/>
                </a:lnTo>
                <a:lnTo>
                  <a:pt x="158" y="2386"/>
                </a:lnTo>
                <a:lnTo>
                  <a:pt x="188" y="2318"/>
                </a:lnTo>
                <a:lnTo>
                  <a:pt x="218" y="2254"/>
                </a:lnTo>
                <a:lnTo>
                  <a:pt x="248" y="2190"/>
                </a:lnTo>
                <a:lnTo>
                  <a:pt x="280" y="2128"/>
                </a:lnTo>
                <a:lnTo>
                  <a:pt x="314" y="2068"/>
                </a:lnTo>
                <a:lnTo>
                  <a:pt x="350" y="2008"/>
                </a:lnTo>
                <a:lnTo>
                  <a:pt x="386" y="1950"/>
                </a:lnTo>
                <a:lnTo>
                  <a:pt x="422" y="1892"/>
                </a:lnTo>
                <a:lnTo>
                  <a:pt x="460" y="1836"/>
                </a:lnTo>
                <a:lnTo>
                  <a:pt x="500" y="1782"/>
                </a:lnTo>
                <a:lnTo>
                  <a:pt x="540" y="1728"/>
                </a:lnTo>
                <a:lnTo>
                  <a:pt x="582" y="1676"/>
                </a:lnTo>
                <a:lnTo>
                  <a:pt x="624" y="1626"/>
                </a:lnTo>
                <a:lnTo>
                  <a:pt x="668" y="1576"/>
                </a:lnTo>
                <a:lnTo>
                  <a:pt x="714" y="1528"/>
                </a:lnTo>
                <a:lnTo>
                  <a:pt x="760" y="1482"/>
                </a:lnTo>
                <a:lnTo>
                  <a:pt x="806" y="1436"/>
                </a:lnTo>
                <a:lnTo>
                  <a:pt x="854" y="1392"/>
                </a:lnTo>
                <a:lnTo>
                  <a:pt x="904" y="1348"/>
                </a:lnTo>
                <a:lnTo>
                  <a:pt x="954" y="1306"/>
                </a:lnTo>
                <a:lnTo>
                  <a:pt x="1006" y="1264"/>
                </a:lnTo>
                <a:lnTo>
                  <a:pt x="1058" y="1224"/>
                </a:lnTo>
                <a:lnTo>
                  <a:pt x="1112" y="1186"/>
                </a:lnTo>
                <a:lnTo>
                  <a:pt x="1166" y="1148"/>
                </a:lnTo>
                <a:lnTo>
                  <a:pt x="1222" y="1112"/>
                </a:lnTo>
                <a:lnTo>
                  <a:pt x="1280" y="1076"/>
                </a:lnTo>
                <a:lnTo>
                  <a:pt x="1338" y="1042"/>
                </a:lnTo>
                <a:lnTo>
                  <a:pt x="1396" y="1008"/>
                </a:lnTo>
                <a:lnTo>
                  <a:pt x="1456" y="976"/>
                </a:lnTo>
                <a:lnTo>
                  <a:pt x="1516" y="946"/>
                </a:lnTo>
                <a:lnTo>
                  <a:pt x="1578" y="916"/>
                </a:lnTo>
                <a:lnTo>
                  <a:pt x="1642" y="886"/>
                </a:lnTo>
                <a:lnTo>
                  <a:pt x="1706" y="858"/>
                </a:lnTo>
                <a:lnTo>
                  <a:pt x="1772" y="830"/>
                </a:lnTo>
                <a:lnTo>
                  <a:pt x="1838" y="804"/>
                </a:lnTo>
                <a:lnTo>
                  <a:pt x="1904" y="780"/>
                </a:lnTo>
                <a:lnTo>
                  <a:pt x="1972" y="756"/>
                </a:lnTo>
                <a:lnTo>
                  <a:pt x="2042" y="732"/>
                </a:lnTo>
                <a:lnTo>
                  <a:pt x="2182" y="688"/>
                </a:lnTo>
                <a:lnTo>
                  <a:pt x="2328" y="650"/>
                </a:lnTo>
                <a:lnTo>
                  <a:pt x="2476" y="614"/>
                </a:lnTo>
                <a:lnTo>
                  <a:pt x="2630" y="580"/>
                </a:lnTo>
                <a:lnTo>
                  <a:pt x="2786" y="552"/>
                </a:lnTo>
                <a:lnTo>
                  <a:pt x="2946" y="526"/>
                </a:lnTo>
                <a:lnTo>
                  <a:pt x="3110" y="504"/>
                </a:lnTo>
                <a:lnTo>
                  <a:pt x="3278" y="484"/>
                </a:lnTo>
                <a:lnTo>
                  <a:pt x="3450" y="468"/>
                </a:lnTo>
                <a:lnTo>
                  <a:pt x="3624" y="454"/>
                </a:lnTo>
                <a:lnTo>
                  <a:pt x="3804" y="444"/>
                </a:lnTo>
                <a:lnTo>
                  <a:pt x="3838" y="548"/>
                </a:lnTo>
                <a:lnTo>
                  <a:pt x="4082" y="198"/>
                </a:lnTo>
                <a:close/>
              </a:path>
            </a:pathLst>
          </a:custGeom>
          <a:solidFill>
            <a:schemeClr val="accent3"/>
          </a:solidFill>
          <a:ln w="9525">
            <a:no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3323" name="Picture 59" descr="tick.jpg"/>
          <p:cNvPicPr>
            <a:picLocks noChangeAspect="1"/>
          </p:cNvPicPr>
          <p:nvPr/>
        </p:nvPicPr>
        <p:blipFill>
          <a:blip r:embed="rId3" cstate="print"/>
          <a:srcRect/>
          <a:stretch>
            <a:fillRect/>
          </a:stretch>
        </p:blipFill>
        <p:spPr bwMode="auto">
          <a:xfrm>
            <a:off x="8040219" y="4517260"/>
            <a:ext cx="511175" cy="431800"/>
          </a:xfrm>
          <a:prstGeom prst="rect">
            <a:avLst/>
          </a:prstGeom>
          <a:noFill/>
          <a:ln w="9525">
            <a:noFill/>
            <a:miter lim="800000"/>
            <a:headEnd/>
            <a:tailEnd/>
          </a:ln>
        </p:spPr>
      </p:pic>
      <p:pic>
        <p:nvPicPr>
          <p:cNvPr id="13324" name="Picture 60" descr="tick.jpg"/>
          <p:cNvPicPr>
            <a:picLocks noChangeAspect="1"/>
          </p:cNvPicPr>
          <p:nvPr/>
        </p:nvPicPr>
        <p:blipFill>
          <a:blip r:embed="rId3" cstate="print"/>
          <a:srcRect/>
          <a:stretch>
            <a:fillRect/>
          </a:stretch>
        </p:blipFill>
        <p:spPr bwMode="auto">
          <a:xfrm>
            <a:off x="8040219" y="4004573"/>
            <a:ext cx="511175" cy="433388"/>
          </a:xfrm>
          <a:prstGeom prst="rect">
            <a:avLst/>
          </a:prstGeom>
          <a:noFill/>
          <a:ln w="9525">
            <a:noFill/>
            <a:miter lim="800000"/>
            <a:headEnd/>
            <a:tailEnd/>
          </a:ln>
        </p:spPr>
      </p:pic>
      <p:pic>
        <p:nvPicPr>
          <p:cNvPr id="13325" name="Picture 61" descr="tick.jpg"/>
          <p:cNvPicPr>
            <a:picLocks noChangeAspect="1"/>
          </p:cNvPicPr>
          <p:nvPr/>
        </p:nvPicPr>
        <p:blipFill>
          <a:blip r:embed="rId3" cstate="print"/>
          <a:srcRect/>
          <a:stretch>
            <a:fillRect/>
          </a:stretch>
        </p:blipFill>
        <p:spPr bwMode="auto">
          <a:xfrm>
            <a:off x="8040219" y="3537013"/>
            <a:ext cx="512763" cy="433388"/>
          </a:xfrm>
          <a:prstGeom prst="rect">
            <a:avLst/>
          </a:prstGeom>
          <a:noFill/>
          <a:ln w="9525">
            <a:noFill/>
            <a:miter lim="800000"/>
            <a:headEnd/>
            <a:tailEnd/>
          </a:ln>
        </p:spPr>
      </p:pic>
      <p:pic>
        <p:nvPicPr>
          <p:cNvPr id="13326" name="Picture 62" descr="tick.jpg"/>
          <p:cNvPicPr>
            <a:picLocks noChangeAspect="1"/>
          </p:cNvPicPr>
          <p:nvPr/>
        </p:nvPicPr>
        <p:blipFill>
          <a:blip r:embed="rId3" cstate="print"/>
          <a:srcRect/>
          <a:stretch>
            <a:fillRect/>
          </a:stretch>
        </p:blipFill>
        <p:spPr bwMode="auto">
          <a:xfrm>
            <a:off x="8040219" y="3068963"/>
            <a:ext cx="511175" cy="431800"/>
          </a:xfrm>
          <a:prstGeom prst="rect">
            <a:avLst/>
          </a:prstGeom>
          <a:noFill/>
          <a:ln w="9525">
            <a:noFill/>
            <a:miter lim="800000"/>
            <a:headEnd/>
            <a:tailEnd/>
          </a:ln>
        </p:spPr>
      </p:pic>
      <p:pic>
        <p:nvPicPr>
          <p:cNvPr id="16" name="Picture 62" descr="tick.jpg"/>
          <p:cNvPicPr>
            <a:picLocks noChangeAspect="1"/>
          </p:cNvPicPr>
          <p:nvPr/>
        </p:nvPicPr>
        <p:blipFill>
          <a:blip r:embed="rId3" cstate="print"/>
          <a:srcRect/>
          <a:stretch>
            <a:fillRect/>
          </a:stretch>
        </p:blipFill>
        <p:spPr bwMode="auto">
          <a:xfrm>
            <a:off x="8040219" y="2456892"/>
            <a:ext cx="511175" cy="431800"/>
          </a:xfrm>
          <a:prstGeom prst="rect">
            <a:avLst/>
          </a:prstGeom>
          <a:noFill/>
          <a:ln w="9525">
            <a:noFill/>
            <a:miter lim="800000"/>
            <a:headEnd/>
            <a:tailEnd/>
          </a:ln>
        </p:spPr>
      </p:pic>
      <p:sp>
        <p:nvSpPr>
          <p:cNvPr id="17" name="Rectangle 16"/>
          <p:cNvSpPr/>
          <p:nvPr/>
        </p:nvSpPr>
        <p:spPr>
          <a:xfrm>
            <a:off x="8544272" y="1862826"/>
            <a:ext cx="1728540" cy="27003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68246" tIns="0" rIns="0" bIns="0" spcCol="1270"/>
          <a:lstStyle/>
          <a:p>
            <a:pPr marL="0" marR="0" lvl="0" indent="0" algn="l" defTabSz="800100" rtl="0" eaLnBrk="1" fontAlgn="auto" latinLnBrk="0" hangingPunct="1">
              <a:lnSpc>
                <a:spcPct val="90000"/>
              </a:lnSpc>
              <a:spcBef>
                <a:spcPts val="0"/>
              </a:spcBef>
              <a:spcAft>
                <a:spcPct val="3500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Visual COBOL</a:t>
            </a:r>
          </a:p>
        </p:txBody>
      </p:sp>
      <p:sp>
        <p:nvSpPr>
          <p:cNvPr id="19" name="Rectangle 18"/>
          <p:cNvSpPr/>
          <p:nvPr/>
        </p:nvSpPr>
        <p:spPr>
          <a:xfrm>
            <a:off x="1524000" y="5517232"/>
            <a:ext cx="1763688" cy="21602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lIns="268246" tIns="0" rIns="0" bIns="0" spcCol="1270"/>
          <a:lstStyle/>
          <a:p>
            <a:pPr marL="0" marR="0" lvl="0" indent="0" algn="l" defTabSz="800100" rtl="0" eaLnBrk="1" fontAlgn="auto" latinLnBrk="0" hangingPunct="1">
              <a:lnSpc>
                <a:spcPct val="90000"/>
              </a:lnSpc>
              <a:spcBef>
                <a:spcPts val="0"/>
              </a:spcBef>
              <a:spcAft>
                <a:spcPct val="35000"/>
              </a:spcAft>
              <a:buClrTx/>
              <a:buSzTx/>
              <a:buFontTx/>
              <a:buNone/>
              <a:tabLst/>
              <a:defRPr/>
            </a:pPr>
            <a:r>
              <a:rPr kumimoji="0" lang="en-GB" sz="1600" b="1" i="0" u="none" strike="noStrike" kern="1200" cap="none" spc="0" normalizeH="0" baseline="0" noProof="0" dirty="0">
                <a:ln>
                  <a:noFill/>
                </a:ln>
                <a:solidFill>
                  <a:srgbClr val="FFFFFF"/>
                </a:solidFill>
                <a:effectLst/>
                <a:uLnTx/>
                <a:uFillTx/>
                <a:latin typeface="Arial" pitchFamily="34" charset="0"/>
                <a:ea typeface="+mn-ea"/>
                <a:cs typeface="Arial" pitchFamily="34" charset="0"/>
              </a:rPr>
              <a:t>Net Express</a:t>
            </a:r>
          </a:p>
        </p:txBody>
      </p:sp>
      <p:sp>
        <p:nvSpPr>
          <p:cNvPr id="20" name="Rectangle 19"/>
          <p:cNvSpPr/>
          <p:nvPr/>
        </p:nvSpPr>
        <p:spPr>
          <a:xfrm>
            <a:off x="2207568" y="4509120"/>
            <a:ext cx="3078088"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FFFFFF"/>
                </a:solidFill>
                <a:effectLst/>
                <a:uLnTx/>
                <a:uFillTx/>
                <a:latin typeface="Arial" pitchFamily="34" charset="0"/>
                <a:ea typeface="+mn-ea"/>
                <a:cs typeface="Arial" pitchFamily="34" charset="0"/>
              </a:rPr>
              <a:t>My COBOL apps,C#, and VB.NET apps can’t easily integrate</a:t>
            </a:r>
          </a:p>
        </p:txBody>
      </p:sp>
      <p:sp>
        <p:nvSpPr>
          <p:cNvPr id="21" name="Rectangle 20"/>
          <p:cNvSpPr/>
          <p:nvPr/>
        </p:nvSpPr>
        <p:spPr>
          <a:xfrm>
            <a:off x="2711624" y="3969060"/>
            <a:ext cx="315009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FFFFFF"/>
                </a:solidFill>
                <a:effectLst/>
                <a:uLnTx/>
                <a:uFillTx/>
                <a:latin typeface="Arial" pitchFamily="34" charset="0"/>
                <a:ea typeface="+mn-ea"/>
                <a:cs typeface="Arial" pitchFamily="34" charset="0"/>
              </a:rPr>
              <a:t>I cannot modernize my user interface – no suitable technology exists</a:t>
            </a:r>
          </a:p>
        </p:txBody>
      </p:sp>
      <p:sp>
        <p:nvSpPr>
          <p:cNvPr id="22" name="Rectangle 21"/>
          <p:cNvSpPr/>
          <p:nvPr/>
        </p:nvSpPr>
        <p:spPr>
          <a:xfrm>
            <a:off x="5879976" y="2510898"/>
            <a:ext cx="201622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FFFFFF"/>
                </a:solidFill>
                <a:effectLst/>
                <a:uLnTx/>
                <a:uFillTx/>
                <a:latin typeface="Arial" pitchFamily="34" charset="0"/>
                <a:ea typeface="+mn-ea"/>
                <a:cs typeface="Arial" pitchFamily="34" charset="0"/>
              </a:rPr>
              <a:t>We need to deploy to the Cloud Azure</a:t>
            </a:r>
          </a:p>
        </p:txBody>
      </p:sp>
      <p:sp>
        <p:nvSpPr>
          <p:cNvPr id="23" name="Rectangle 22"/>
          <p:cNvSpPr/>
          <p:nvPr/>
        </p:nvSpPr>
        <p:spPr>
          <a:xfrm>
            <a:off x="3431704" y="3429000"/>
            <a:ext cx="309634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FFFFFF"/>
                </a:solidFill>
                <a:effectLst/>
                <a:uLnTx/>
                <a:uFillTx/>
                <a:latin typeface="Arial" pitchFamily="34" charset="0"/>
                <a:ea typeface="+mn-ea"/>
                <a:cs typeface="Arial" pitchFamily="34" charset="0"/>
              </a:rPr>
              <a:t>We have two different  dev teams using two sets of  different tools</a:t>
            </a:r>
          </a:p>
        </p:txBody>
      </p:sp>
      <p:sp>
        <p:nvSpPr>
          <p:cNvPr id="24" name="Rectangle 23"/>
          <p:cNvSpPr/>
          <p:nvPr/>
        </p:nvSpPr>
        <p:spPr>
          <a:xfrm>
            <a:off x="4439816" y="2928573"/>
            <a:ext cx="2520280"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1" u="none" strike="noStrike" kern="1200" cap="none" spc="0" normalizeH="0" baseline="0" noProof="0" dirty="0">
                <a:ln>
                  <a:noFill/>
                </a:ln>
                <a:solidFill>
                  <a:srgbClr val="FFFFFF"/>
                </a:solidFill>
                <a:effectLst/>
                <a:uLnTx/>
                <a:uFillTx/>
                <a:latin typeface="Arial" pitchFamily="34" charset="0"/>
                <a:ea typeface="+mn-ea"/>
                <a:cs typeface="Arial" pitchFamily="34" charset="0"/>
              </a:rPr>
              <a:t>We will need to deploy on Windows 10</a:t>
            </a:r>
            <a:endParaRPr kumimoji="0" lang="en-GB"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TextBox 25"/>
          <p:cNvSpPr txBox="1"/>
          <p:nvPr/>
        </p:nvSpPr>
        <p:spPr>
          <a:xfrm>
            <a:off x="8616280" y="2456892"/>
            <a:ext cx="205172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Industry standard IDE integrates all languages</a:t>
            </a:r>
          </a:p>
        </p:txBody>
      </p:sp>
      <p:sp>
        <p:nvSpPr>
          <p:cNvPr id="27" name="TextBox 26"/>
          <p:cNvSpPr txBox="1"/>
          <p:nvPr/>
        </p:nvSpPr>
        <p:spPr>
          <a:xfrm>
            <a:off x="8616280" y="3107911"/>
            <a:ext cx="205172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Exploit industry standard UI technology</a:t>
            </a:r>
          </a:p>
        </p:txBody>
      </p:sp>
      <p:sp>
        <p:nvSpPr>
          <p:cNvPr id="29" name="TextBox 28"/>
          <p:cNvSpPr txBox="1"/>
          <p:nvPr/>
        </p:nvSpPr>
        <p:spPr>
          <a:xfrm>
            <a:off x="8616280" y="3591018"/>
            <a:ext cx="205172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Unify dev practices and skills under one IDE</a:t>
            </a:r>
          </a:p>
        </p:txBody>
      </p:sp>
      <p:sp>
        <p:nvSpPr>
          <p:cNvPr id="30" name="TextBox 29"/>
          <p:cNvSpPr txBox="1"/>
          <p:nvPr/>
        </p:nvSpPr>
        <p:spPr>
          <a:xfrm>
            <a:off x="8616280" y="4058578"/>
            <a:ext cx="205172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Deploy to the very latest OS releases</a:t>
            </a:r>
          </a:p>
        </p:txBody>
      </p:sp>
      <p:sp>
        <p:nvSpPr>
          <p:cNvPr id="31" name="TextBox 30"/>
          <p:cNvSpPr txBox="1"/>
          <p:nvPr/>
        </p:nvSpPr>
        <p:spPr>
          <a:xfrm>
            <a:off x="8616280" y="4571266"/>
            <a:ext cx="205172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Arial" pitchFamily="34" charset="0"/>
                <a:ea typeface="+mn-ea"/>
                <a:cs typeface="Arial" pitchFamily="34" charset="0"/>
              </a:rPr>
              <a:t>Deploy proven apps into Cloud and Azure</a:t>
            </a:r>
          </a:p>
        </p:txBody>
      </p:sp>
      <p:pic>
        <p:nvPicPr>
          <p:cNvPr id="2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28765" y="167507"/>
            <a:ext cx="1626750" cy="582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913436" y="228601"/>
            <a:ext cx="8363938" cy="1107996"/>
          </a:xfrm>
        </p:spPr>
        <p:txBody>
          <a:bodyPr/>
          <a:lstStyle/>
          <a:p>
            <a:r>
              <a:rPr lang="en-US" sz="4000" b="1" dirty="0">
                <a:solidFill>
                  <a:schemeClr val="tx2"/>
                </a:solidFill>
                <a:ea typeface="Verdana" pitchFamily="34" charset="0"/>
                <a:cs typeface="Arial" pitchFamily="34" charset="0"/>
              </a:rPr>
              <a:t>Moving to Visual COBOL – </a:t>
            </a:r>
            <a:br>
              <a:rPr lang="en-US" sz="4000" b="1" dirty="0">
                <a:solidFill>
                  <a:schemeClr val="tx2"/>
                </a:solidFill>
                <a:ea typeface="Verdana" pitchFamily="34" charset="0"/>
                <a:cs typeface="Arial" pitchFamily="34" charset="0"/>
              </a:rPr>
            </a:br>
            <a:r>
              <a:rPr lang="en-US" sz="4000" b="1" dirty="0">
                <a:solidFill>
                  <a:schemeClr val="tx2"/>
                </a:solidFill>
                <a:ea typeface="Verdana" pitchFamily="34" charset="0"/>
                <a:cs typeface="Arial" pitchFamily="34" charset="0"/>
              </a:rPr>
              <a:t>Addressing Customer Issues</a:t>
            </a:r>
            <a:endParaRPr lang="en-US" sz="4000" dirty="0"/>
          </a:p>
        </p:txBody>
      </p:sp>
    </p:spTree>
    <p:extLst>
      <p:ext uri="{BB962C8B-B14F-4D97-AF65-F5344CB8AC3E}">
        <p14:creationId xmlns:p14="http://schemas.microsoft.com/office/powerpoint/2010/main" val="7877070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childTnLst>
                          </p:cTn>
                        </p:par>
                        <p:par>
                          <p:cTn id="51" fill="hold">
                            <p:stCondLst>
                              <p:cond delay="0"/>
                            </p:stCondLst>
                            <p:childTnLst>
                              <p:par>
                                <p:cTn id="52" presetID="53" presetClass="entr" presetSubtype="16"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p:cTn id="54" dur="500" fill="hold"/>
                                        <p:tgtEl>
                                          <p:spTgt spid="25"/>
                                        </p:tgtEl>
                                        <p:attrNameLst>
                                          <p:attrName>ppt_w</p:attrName>
                                        </p:attrNameLst>
                                      </p:cBhvr>
                                      <p:tavLst>
                                        <p:tav tm="0">
                                          <p:val>
                                            <p:fltVal val="0"/>
                                          </p:val>
                                        </p:tav>
                                        <p:tav tm="100000">
                                          <p:val>
                                            <p:strVal val="#ppt_w"/>
                                          </p:val>
                                        </p:tav>
                                      </p:tavLst>
                                    </p:anim>
                                    <p:anim calcmode="lin" valueType="num">
                                      <p:cBhvr>
                                        <p:cTn id="55" dur="500" fill="hold"/>
                                        <p:tgtEl>
                                          <p:spTgt spid="25"/>
                                        </p:tgtEl>
                                        <p:attrNameLst>
                                          <p:attrName>ppt_h</p:attrName>
                                        </p:attrNameLst>
                                      </p:cBhvr>
                                      <p:tavLst>
                                        <p:tav tm="0">
                                          <p:val>
                                            <p:fltVal val="0"/>
                                          </p:val>
                                        </p:tav>
                                        <p:tav tm="100000">
                                          <p:val>
                                            <p:strVal val="#ppt_h"/>
                                          </p:val>
                                        </p:tav>
                                      </p:tavLst>
                                    </p:anim>
                                    <p:animEffect transition="in" filter="fade">
                                      <p:cBhvr>
                                        <p:cTn id="5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6" grpId="0"/>
      <p:bldP spid="27" grpId="0"/>
      <p:bldP spid="29" grpId="0"/>
      <p:bldP spid="30"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itle 1"/>
          <p:cNvSpPr>
            <a:spLocks noGrp="1"/>
          </p:cNvSpPr>
          <p:nvPr>
            <p:ph type="title"/>
          </p:nvPr>
        </p:nvSpPr>
        <p:spPr>
          <a:xfrm>
            <a:off x="-333383" y="252643"/>
            <a:ext cx="10969107" cy="500063"/>
          </a:xfrm>
        </p:spPr>
        <p:txBody>
          <a:bodyPr>
            <a:noAutofit/>
          </a:bodyPr>
          <a:lstStyle/>
          <a:p>
            <a:pPr algn="ctr">
              <a:defRPr/>
            </a:pPr>
            <a:r>
              <a:rPr lang="en-GB" sz="2961" dirty="0"/>
              <a:t>MF Windows Migration experience is built on leading customers across all industries around the world</a:t>
            </a:r>
          </a:p>
        </p:txBody>
      </p:sp>
      <p:pic>
        <p:nvPicPr>
          <p:cNvPr id="4104" name="Picture 2" descr="http://www.microfocus.com/000/ICSCompetenceCenterBertelsmann-100x29_tcm21-808.gif"/>
          <p:cNvPicPr>
            <a:picLocks noChangeAspect="1" noChangeArrowheads="1"/>
          </p:cNvPicPr>
          <p:nvPr/>
        </p:nvPicPr>
        <p:blipFill>
          <a:blip r:embed="rId3" cstate="print"/>
          <a:srcRect/>
          <a:stretch>
            <a:fillRect/>
          </a:stretch>
        </p:blipFill>
        <p:spPr bwMode="auto">
          <a:xfrm>
            <a:off x="9122237" y="3331023"/>
            <a:ext cx="2111425" cy="432028"/>
          </a:xfrm>
          <a:prstGeom prst="rect">
            <a:avLst/>
          </a:prstGeom>
          <a:noFill/>
          <a:ln w="9525">
            <a:noFill/>
            <a:miter lim="800000"/>
            <a:headEnd/>
            <a:tailEnd/>
          </a:ln>
        </p:spPr>
      </p:pic>
      <p:pic>
        <p:nvPicPr>
          <p:cNvPr id="4106" name="Picture 17" descr="NY_top_logo"/>
          <p:cNvPicPr>
            <a:picLocks noChangeAspect="1" noChangeArrowheads="1"/>
          </p:cNvPicPr>
          <p:nvPr/>
        </p:nvPicPr>
        <p:blipFill>
          <a:blip r:embed="rId4" cstate="print"/>
          <a:srcRect/>
          <a:stretch>
            <a:fillRect/>
          </a:stretch>
        </p:blipFill>
        <p:spPr bwMode="auto">
          <a:xfrm>
            <a:off x="751635" y="4549071"/>
            <a:ext cx="1830331" cy="443060"/>
          </a:xfrm>
          <a:prstGeom prst="rect">
            <a:avLst/>
          </a:prstGeom>
          <a:noFill/>
          <a:ln w="9525">
            <a:noFill/>
            <a:miter lim="800000"/>
            <a:headEnd/>
            <a:tailEnd/>
          </a:ln>
        </p:spPr>
      </p:pic>
      <p:pic>
        <p:nvPicPr>
          <p:cNvPr id="4109" name="Picture 2"/>
          <p:cNvPicPr>
            <a:picLocks noChangeAspect="1" noChangeArrowheads="1"/>
          </p:cNvPicPr>
          <p:nvPr/>
        </p:nvPicPr>
        <p:blipFill>
          <a:blip r:embed="rId5" cstate="print"/>
          <a:srcRect/>
          <a:stretch>
            <a:fillRect/>
          </a:stretch>
        </p:blipFill>
        <p:spPr bwMode="auto">
          <a:xfrm>
            <a:off x="7914823" y="4040660"/>
            <a:ext cx="1476788" cy="700489"/>
          </a:xfrm>
          <a:prstGeom prst="rect">
            <a:avLst/>
          </a:prstGeom>
          <a:noFill/>
          <a:ln w="9525">
            <a:noFill/>
            <a:miter lim="800000"/>
            <a:headEnd/>
            <a:tailEnd/>
          </a:ln>
        </p:spPr>
      </p:pic>
      <p:sp>
        <p:nvSpPr>
          <p:cNvPr id="4112" name="Rectangle 34"/>
          <p:cNvSpPr>
            <a:spLocks noChangeArrowheads="1"/>
          </p:cNvSpPr>
          <p:nvPr/>
        </p:nvSpPr>
        <p:spPr bwMode="auto">
          <a:xfrm>
            <a:off x="275553" y="5075676"/>
            <a:ext cx="184731" cy="385362"/>
          </a:xfrm>
          <a:prstGeom prst="rect">
            <a:avLst/>
          </a:prstGeom>
          <a:noFill/>
          <a:ln w="9525">
            <a:noFill/>
            <a:miter lim="800000"/>
            <a:headEnd/>
            <a:tailEnd/>
          </a:ln>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904" b="0" i="0" u="none" strike="noStrike" kern="1200" cap="none" spc="0" normalizeH="0" baseline="0" noProof="0">
              <a:ln>
                <a:noFill/>
              </a:ln>
              <a:solidFill>
                <a:srgbClr val="003768"/>
              </a:solidFill>
              <a:effectLst/>
              <a:uLnTx/>
              <a:uFillTx/>
              <a:latin typeface="Arial"/>
              <a:ea typeface="+mn-ea"/>
              <a:cs typeface="+mn-cs"/>
            </a:endParaRPr>
          </a:p>
        </p:txBody>
      </p:sp>
      <p:pic>
        <p:nvPicPr>
          <p:cNvPr id="4114" name="Picture 6" descr="http://www.imponline.com/~/media/Images/Logos/IMPlogo_small%20gif.ashx">
            <a:hlinkClick r:id="rId6"/>
          </p:cNvPr>
          <p:cNvPicPr>
            <a:picLocks noChangeAspect="1" noChangeArrowheads="1"/>
          </p:cNvPicPr>
          <p:nvPr/>
        </p:nvPicPr>
        <p:blipFill>
          <a:blip r:embed="rId7" cstate="print"/>
          <a:srcRect/>
          <a:stretch>
            <a:fillRect/>
          </a:stretch>
        </p:blipFill>
        <p:spPr bwMode="auto">
          <a:xfrm>
            <a:off x="9482718" y="3860355"/>
            <a:ext cx="2319025" cy="869928"/>
          </a:xfrm>
          <a:prstGeom prst="rect">
            <a:avLst/>
          </a:prstGeom>
          <a:noFill/>
          <a:ln w="9525">
            <a:noFill/>
            <a:miter lim="800000"/>
            <a:headEnd/>
            <a:tailEnd/>
          </a:ln>
        </p:spPr>
      </p:pic>
      <p:grpSp>
        <p:nvGrpSpPr>
          <p:cNvPr id="2" name="Group 23"/>
          <p:cNvGrpSpPr>
            <a:grpSpLocks/>
          </p:cNvGrpSpPr>
          <p:nvPr/>
        </p:nvGrpSpPr>
        <p:grpSpPr bwMode="auto">
          <a:xfrm>
            <a:off x="1939578" y="5516702"/>
            <a:ext cx="3142191" cy="774700"/>
            <a:chOff x="2428859" y="5000636"/>
            <a:chExt cx="2357452" cy="774700"/>
          </a:xfrm>
        </p:grpSpPr>
        <p:pic>
          <p:nvPicPr>
            <p:cNvPr id="4131" name="Picture 8" descr="CSC Home Page"/>
            <p:cNvPicPr>
              <a:picLocks noChangeAspect="1" noChangeArrowheads="1"/>
            </p:cNvPicPr>
            <p:nvPr/>
          </p:nvPicPr>
          <p:blipFill>
            <a:blip r:embed="rId8" cstate="print"/>
            <a:srcRect/>
            <a:stretch>
              <a:fillRect/>
            </a:stretch>
          </p:blipFill>
          <p:spPr bwMode="auto">
            <a:xfrm>
              <a:off x="2428859" y="5143512"/>
              <a:ext cx="1647824" cy="569726"/>
            </a:xfrm>
            <a:prstGeom prst="rect">
              <a:avLst/>
            </a:prstGeom>
            <a:noFill/>
            <a:ln w="9525">
              <a:noFill/>
              <a:miter lim="800000"/>
              <a:headEnd/>
              <a:tailEnd/>
            </a:ln>
          </p:spPr>
        </p:pic>
        <p:sp>
          <p:nvSpPr>
            <p:cNvPr id="71" name="Rectangle 2"/>
            <p:cNvSpPr txBox="1">
              <a:spLocks noChangeArrowheads="1"/>
            </p:cNvSpPr>
            <p:nvPr/>
          </p:nvSpPr>
          <p:spPr bwMode="auto">
            <a:xfrm>
              <a:off x="3428990" y="5000636"/>
              <a:ext cx="1357321" cy="774700"/>
            </a:xfrm>
            <a:prstGeom prst="rect">
              <a:avLst/>
            </a:prstGeom>
            <a:noFill/>
            <a:ln w="9525">
              <a:noFill/>
              <a:miter lim="800000"/>
              <a:headEnd/>
              <a:tailEnd/>
            </a:ln>
          </p:spPr>
          <p:txBody>
            <a:bodyPr anchor="ct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GB" sz="1057" b="1" i="0" u="none" strike="noStrike" kern="0" cap="none" spc="0" normalizeH="0" baseline="0" noProof="0" dirty="0">
                  <a:ln>
                    <a:noFill/>
                  </a:ln>
                  <a:solidFill>
                    <a:srgbClr val="000066"/>
                  </a:solidFill>
                  <a:effectLst/>
                  <a:uLnTx/>
                  <a:uFillTx/>
                  <a:latin typeface="Arial"/>
                  <a:ea typeface="+mn-ea"/>
                  <a:cs typeface="Arial" pitchFamily="34" charset="0"/>
                </a:rPr>
                <a:t>VantageOne</a:t>
              </a:r>
            </a:p>
            <a:p>
              <a:pPr marL="0" marR="0" lvl="0" indent="0" algn="l" defTabSz="914400" rtl="0" eaLnBrk="0" fontAlgn="auto" latinLnBrk="0" hangingPunct="0">
                <a:lnSpc>
                  <a:spcPct val="100000"/>
                </a:lnSpc>
                <a:spcBef>
                  <a:spcPts val="0"/>
                </a:spcBef>
                <a:spcAft>
                  <a:spcPts val="0"/>
                </a:spcAft>
                <a:buClrTx/>
                <a:buSzTx/>
                <a:buFontTx/>
                <a:buNone/>
                <a:tabLst/>
                <a:defRPr/>
              </a:pPr>
              <a:r>
                <a:rPr kumimoji="0" lang="en-GB" sz="1057" b="1" i="0" u="none" strike="noStrike" kern="0" cap="none" spc="0" normalizeH="0" baseline="0" noProof="0" dirty="0">
                  <a:ln>
                    <a:noFill/>
                  </a:ln>
                  <a:solidFill>
                    <a:srgbClr val="000066"/>
                  </a:solidFill>
                  <a:effectLst/>
                  <a:uLnTx/>
                  <a:uFillTx/>
                  <a:latin typeface="Arial"/>
                  <a:ea typeface="+mn-ea"/>
                  <a:cs typeface="Arial" pitchFamily="34" charset="0"/>
                </a:rPr>
                <a:t>CAPSIL</a:t>
              </a:r>
            </a:p>
          </p:txBody>
        </p:sp>
      </p:grpSp>
      <p:pic>
        <p:nvPicPr>
          <p:cNvPr id="4117" name="Picture 19"/>
          <p:cNvPicPr>
            <a:picLocks noChangeAspect="1" noChangeArrowheads="1"/>
          </p:cNvPicPr>
          <p:nvPr/>
        </p:nvPicPr>
        <p:blipFill>
          <a:blip r:embed="rId9" cstate="print"/>
          <a:srcRect/>
          <a:stretch>
            <a:fillRect/>
          </a:stretch>
        </p:blipFill>
        <p:spPr bwMode="auto">
          <a:xfrm>
            <a:off x="8106756" y="1838979"/>
            <a:ext cx="1379603" cy="517525"/>
          </a:xfrm>
          <a:prstGeom prst="rect">
            <a:avLst/>
          </a:prstGeom>
          <a:noFill/>
          <a:ln w="9525">
            <a:noFill/>
            <a:miter lim="800000"/>
            <a:headEnd/>
            <a:tailEnd/>
          </a:ln>
        </p:spPr>
      </p:pic>
      <p:pic>
        <p:nvPicPr>
          <p:cNvPr id="4126" name="Picture 13" descr="http://www.microfocus.com/000/EurocopterDeutschlandGmbH-100x25_tcm21-4090.gif"/>
          <p:cNvPicPr>
            <a:picLocks noChangeAspect="1" noChangeArrowheads="1"/>
          </p:cNvPicPr>
          <p:nvPr/>
        </p:nvPicPr>
        <p:blipFill>
          <a:blip r:embed="rId10" cstate="print"/>
          <a:srcRect/>
          <a:stretch>
            <a:fillRect/>
          </a:stretch>
        </p:blipFill>
        <p:spPr bwMode="auto">
          <a:xfrm>
            <a:off x="7131241" y="2623581"/>
            <a:ext cx="2336728" cy="438284"/>
          </a:xfrm>
          <a:prstGeom prst="rect">
            <a:avLst/>
          </a:prstGeom>
          <a:noFill/>
          <a:ln w="9525">
            <a:noFill/>
            <a:miter lim="800000"/>
            <a:headEnd/>
            <a:tailEnd/>
          </a:ln>
        </p:spPr>
      </p:pic>
      <p:pic>
        <p:nvPicPr>
          <p:cNvPr id="4128" name="Picture 17" descr="http://www.microfocus.com/000/MorresWonen-100x42_tcm21-15685.jpg"/>
          <p:cNvPicPr>
            <a:picLocks noChangeAspect="1" noChangeArrowheads="1"/>
          </p:cNvPicPr>
          <p:nvPr/>
        </p:nvPicPr>
        <p:blipFill>
          <a:blip r:embed="rId11" cstate="print"/>
          <a:srcRect/>
          <a:stretch>
            <a:fillRect/>
          </a:stretch>
        </p:blipFill>
        <p:spPr bwMode="auto">
          <a:xfrm>
            <a:off x="6369494" y="5409648"/>
            <a:ext cx="1269572" cy="400049"/>
          </a:xfrm>
          <a:prstGeom prst="rect">
            <a:avLst/>
          </a:prstGeom>
          <a:noFill/>
          <a:ln w="9525">
            <a:noFill/>
            <a:miter lim="800000"/>
            <a:headEnd/>
            <a:tailEnd/>
          </a:ln>
        </p:spPr>
      </p:pic>
      <p:pic>
        <p:nvPicPr>
          <p:cNvPr id="4129" name="Picture 19" descr="http://www.microfocus.com/000/QuebecLoisirs-63x65_tcm21-4135.gif"/>
          <p:cNvPicPr>
            <a:picLocks noChangeAspect="1" noChangeArrowheads="1"/>
          </p:cNvPicPr>
          <p:nvPr/>
        </p:nvPicPr>
        <p:blipFill>
          <a:blip r:embed="rId12" cstate="print"/>
          <a:srcRect/>
          <a:stretch>
            <a:fillRect/>
          </a:stretch>
        </p:blipFill>
        <p:spPr bwMode="auto">
          <a:xfrm>
            <a:off x="5320760" y="2059063"/>
            <a:ext cx="1123571" cy="869723"/>
          </a:xfrm>
          <a:prstGeom prst="rect">
            <a:avLst/>
          </a:prstGeom>
          <a:noFill/>
          <a:ln w="9525">
            <a:noFill/>
            <a:miter lim="800000"/>
            <a:headEnd/>
            <a:tailEnd/>
          </a:ln>
        </p:spPr>
      </p:pic>
      <p:pic>
        <p:nvPicPr>
          <p:cNvPr id="4130" name="Picture 21" descr="http://www.microfocus.com/000/TulaneUniversity-100x34_tcm21-4160.gif"/>
          <p:cNvPicPr>
            <a:picLocks noChangeAspect="1" noChangeArrowheads="1"/>
          </p:cNvPicPr>
          <p:nvPr/>
        </p:nvPicPr>
        <p:blipFill>
          <a:blip r:embed="rId13" cstate="print"/>
          <a:srcRect/>
          <a:stretch>
            <a:fillRect/>
          </a:stretch>
        </p:blipFill>
        <p:spPr bwMode="auto">
          <a:xfrm>
            <a:off x="8083417" y="5409648"/>
            <a:ext cx="1269572" cy="323849"/>
          </a:xfrm>
          <a:prstGeom prst="rect">
            <a:avLst/>
          </a:prstGeom>
          <a:noFill/>
          <a:ln w="9525">
            <a:noFill/>
            <a:miter lim="800000"/>
            <a:headEnd/>
            <a:tailEnd/>
          </a:ln>
        </p:spPr>
      </p:pic>
      <p:pic>
        <p:nvPicPr>
          <p:cNvPr id="37" name="Picture 36" descr="CS-PeekCloppenburg(web)-1_tcm21-33913.gif"/>
          <p:cNvPicPr>
            <a:picLocks noChangeAspect="1"/>
          </p:cNvPicPr>
          <p:nvPr/>
        </p:nvPicPr>
        <p:blipFill>
          <a:blip r:embed="rId14" cstate="print"/>
          <a:stretch>
            <a:fillRect/>
          </a:stretch>
        </p:blipFill>
        <p:spPr>
          <a:xfrm>
            <a:off x="802828" y="3990543"/>
            <a:ext cx="1703321" cy="178909"/>
          </a:xfrm>
          <a:prstGeom prst="rect">
            <a:avLst/>
          </a:prstGeom>
        </p:spPr>
      </p:pic>
      <p:pic>
        <p:nvPicPr>
          <p:cNvPr id="38" name="Picture 37" descr="alnova.jpg"/>
          <p:cNvPicPr>
            <a:picLocks noChangeAspect="1"/>
          </p:cNvPicPr>
          <p:nvPr/>
        </p:nvPicPr>
        <p:blipFill>
          <a:blip r:embed="rId15" cstate="print"/>
          <a:stretch>
            <a:fillRect/>
          </a:stretch>
        </p:blipFill>
        <p:spPr>
          <a:xfrm>
            <a:off x="2745541" y="3190652"/>
            <a:ext cx="1652688" cy="325032"/>
          </a:xfrm>
          <a:prstGeom prst="rect">
            <a:avLst/>
          </a:prstGeom>
        </p:spPr>
      </p:pic>
      <p:pic>
        <p:nvPicPr>
          <p:cNvPr id="39" name="Picture 38" descr="city of miami.jpg"/>
          <p:cNvPicPr>
            <a:picLocks noChangeAspect="1"/>
          </p:cNvPicPr>
          <p:nvPr/>
        </p:nvPicPr>
        <p:blipFill>
          <a:blip r:embed="rId16" cstate="print"/>
          <a:stretch>
            <a:fillRect/>
          </a:stretch>
        </p:blipFill>
        <p:spPr>
          <a:xfrm>
            <a:off x="2897605" y="3829927"/>
            <a:ext cx="1188320" cy="891540"/>
          </a:xfrm>
          <a:prstGeom prst="rect">
            <a:avLst/>
          </a:prstGeom>
        </p:spPr>
      </p:pic>
      <p:pic>
        <p:nvPicPr>
          <p:cNvPr id="40" name="Picture 39" descr="HCL_Logo.jpg"/>
          <p:cNvPicPr>
            <a:picLocks noChangeAspect="1"/>
          </p:cNvPicPr>
          <p:nvPr/>
        </p:nvPicPr>
        <p:blipFill>
          <a:blip r:embed="rId17" cstate="print"/>
          <a:stretch>
            <a:fillRect/>
          </a:stretch>
        </p:blipFill>
        <p:spPr>
          <a:xfrm>
            <a:off x="4488112" y="4787635"/>
            <a:ext cx="1759513" cy="528032"/>
          </a:xfrm>
          <a:prstGeom prst="rect">
            <a:avLst/>
          </a:prstGeom>
        </p:spPr>
      </p:pic>
      <p:pic>
        <p:nvPicPr>
          <p:cNvPr id="41" name="Picture 40" descr="BarCap.jpg"/>
          <p:cNvPicPr>
            <a:picLocks noChangeAspect="1"/>
          </p:cNvPicPr>
          <p:nvPr/>
        </p:nvPicPr>
        <p:blipFill>
          <a:blip r:embed="rId18" cstate="print"/>
          <a:stretch>
            <a:fillRect/>
          </a:stretch>
        </p:blipFill>
        <p:spPr>
          <a:xfrm>
            <a:off x="298883" y="5790468"/>
            <a:ext cx="1523487" cy="396240"/>
          </a:xfrm>
          <a:prstGeom prst="rect">
            <a:avLst/>
          </a:prstGeom>
        </p:spPr>
      </p:pic>
      <p:pic>
        <p:nvPicPr>
          <p:cNvPr id="42" name="Picture 41" descr="Isle of Man.jpg"/>
          <p:cNvPicPr>
            <a:picLocks noChangeAspect="1"/>
          </p:cNvPicPr>
          <p:nvPr/>
        </p:nvPicPr>
        <p:blipFill>
          <a:blip r:embed="rId19" cstate="print"/>
          <a:stretch>
            <a:fillRect/>
          </a:stretch>
        </p:blipFill>
        <p:spPr>
          <a:xfrm>
            <a:off x="5002380" y="3937629"/>
            <a:ext cx="1281017" cy="777049"/>
          </a:xfrm>
          <a:prstGeom prst="rect">
            <a:avLst/>
          </a:prstGeom>
        </p:spPr>
      </p:pic>
      <p:pic>
        <p:nvPicPr>
          <p:cNvPr id="43" name="Picture 42" descr="chevron.jpg"/>
          <p:cNvPicPr>
            <a:picLocks noChangeAspect="1"/>
          </p:cNvPicPr>
          <p:nvPr/>
        </p:nvPicPr>
        <p:blipFill>
          <a:blip r:embed="rId20" cstate="print"/>
          <a:stretch>
            <a:fillRect/>
          </a:stretch>
        </p:blipFill>
        <p:spPr>
          <a:xfrm>
            <a:off x="9772974" y="2405044"/>
            <a:ext cx="949997" cy="712737"/>
          </a:xfrm>
          <a:prstGeom prst="rect">
            <a:avLst/>
          </a:prstGeom>
        </p:spPr>
      </p:pic>
      <p:pic>
        <p:nvPicPr>
          <p:cNvPr id="44" name="Picture 43" descr="kraft.jpg"/>
          <p:cNvPicPr>
            <a:picLocks noChangeAspect="1"/>
          </p:cNvPicPr>
          <p:nvPr/>
        </p:nvPicPr>
        <p:blipFill>
          <a:blip r:embed="rId21" cstate="print"/>
          <a:stretch>
            <a:fillRect/>
          </a:stretch>
        </p:blipFill>
        <p:spPr>
          <a:xfrm>
            <a:off x="3503713" y="1988840"/>
            <a:ext cx="1452391" cy="426720"/>
          </a:xfrm>
          <a:prstGeom prst="rect">
            <a:avLst/>
          </a:prstGeom>
        </p:spPr>
      </p:pic>
      <p:pic>
        <p:nvPicPr>
          <p:cNvPr id="46" name="Picture 45" descr="RSA.jpg"/>
          <p:cNvPicPr>
            <a:picLocks noChangeAspect="1"/>
          </p:cNvPicPr>
          <p:nvPr/>
        </p:nvPicPr>
        <p:blipFill>
          <a:blip r:embed="rId22" cstate="print"/>
          <a:stretch>
            <a:fillRect/>
          </a:stretch>
        </p:blipFill>
        <p:spPr>
          <a:xfrm>
            <a:off x="9044984" y="4736119"/>
            <a:ext cx="1605024" cy="602087"/>
          </a:xfrm>
          <a:prstGeom prst="rect">
            <a:avLst/>
          </a:prstGeom>
        </p:spPr>
      </p:pic>
      <p:pic>
        <p:nvPicPr>
          <p:cNvPr id="47" name="Picture 46" descr="OM2 logo.jpg"/>
          <p:cNvPicPr>
            <a:picLocks noChangeAspect="1"/>
          </p:cNvPicPr>
          <p:nvPr/>
        </p:nvPicPr>
        <p:blipFill>
          <a:blip r:embed="rId23" cstate="print"/>
          <a:stretch>
            <a:fillRect/>
          </a:stretch>
        </p:blipFill>
        <p:spPr>
          <a:xfrm>
            <a:off x="5001805" y="3165778"/>
            <a:ext cx="1511184" cy="515351"/>
          </a:xfrm>
          <a:prstGeom prst="rect">
            <a:avLst/>
          </a:prstGeom>
        </p:spPr>
      </p:pic>
      <p:pic>
        <p:nvPicPr>
          <p:cNvPr id="48" name="Picture 47" descr="Nike.jpg"/>
          <p:cNvPicPr>
            <a:picLocks noChangeAspect="1"/>
          </p:cNvPicPr>
          <p:nvPr/>
        </p:nvPicPr>
        <p:blipFill>
          <a:blip r:embed="rId24" cstate="print"/>
          <a:stretch>
            <a:fillRect/>
          </a:stretch>
        </p:blipFill>
        <p:spPr>
          <a:xfrm>
            <a:off x="7391468" y="3350731"/>
            <a:ext cx="1401608" cy="510540"/>
          </a:xfrm>
          <a:prstGeom prst="rect">
            <a:avLst/>
          </a:prstGeom>
        </p:spPr>
      </p:pic>
      <p:pic>
        <p:nvPicPr>
          <p:cNvPr id="1027" name="Billede_x0020_1" descr="cid:image001.png@01C9E81A.2EF7B830"/>
          <p:cNvPicPr>
            <a:picLocks noChangeAspect="1" noChangeArrowheads="1"/>
          </p:cNvPicPr>
          <p:nvPr/>
        </p:nvPicPr>
        <p:blipFill>
          <a:blip r:embed="rId25" cstate="print"/>
          <a:srcRect/>
          <a:stretch>
            <a:fillRect/>
          </a:stretch>
        </p:blipFill>
        <p:spPr bwMode="auto">
          <a:xfrm>
            <a:off x="4762060" y="5380062"/>
            <a:ext cx="1248413" cy="579439"/>
          </a:xfrm>
          <a:prstGeom prst="rect">
            <a:avLst/>
          </a:prstGeom>
          <a:noFill/>
          <a:ln w="9525">
            <a:noFill/>
            <a:miter lim="800000"/>
            <a:headEnd/>
            <a:tailEnd/>
          </a:ln>
        </p:spPr>
      </p:pic>
      <p:pic>
        <p:nvPicPr>
          <p:cNvPr id="50" name="Picture 2"/>
          <p:cNvPicPr>
            <a:picLocks noChangeAspect="1" noChangeArrowheads="1"/>
          </p:cNvPicPr>
          <p:nvPr/>
        </p:nvPicPr>
        <p:blipFill>
          <a:blip r:embed="rId26" cstate="print"/>
          <a:srcRect/>
          <a:stretch>
            <a:fillRect/>
          </a:stretch>
        </p:blipFill>
        <p:spPr bwMode="auto">
          <a:xfrm>
            <a:off x="9482721" y="5388105"/>
            <a:ext cx="2368916" cy="418980"/>
          </a:xfrm>
          <a:prstGeom prst="rect">
            <a:avLst/>
          </a:prstGeom>
          <a:noFill/>
          <a:ln w="9525">
            <a:noFill/>
            <a:miter lim="800000"/>
            <a:headEnd/>
            <a:tailEnd/>
          </a:ln>
        </p:spPr>
      </p:pic>
      <p:pic>
        <p:nvPicPr>
          <p:cNvPr id="51" name="Picture 2" descr="http://www.thelifeofriley.co.uk/web/MultimediaFiles/SCOTTISH-LIFE-LOGO.GIF"/>
          <p:cNvPicPr>
            <a:picLocks noChangeAspect="1" noChangeArrowheads="1"/>
          </p:cNvPicPr>
          <p:nvPr/>
        </p:nvPicPr>
        <p:blipFill>
          <a:blip r:embed="rId27" cstate="print"/>
          <a:srcRect/>
          <a:stretch>
            <a:fillRect/>
          </a:stretch>
        </p:blipFill>
        <p:spPr bwMode="auto">
          <a:xfrm>
            <a:off x="230216" y="2868684"/>
            <a:ext cx="2262613" cy="1052469"/>
          </a:xfrm>
          <a:prstGeom prst="rect">
            <a:avLst/>
          </a:prstGeom>
          <a:noFill/>
        </p:spPr>
      </p:pic>
      <p:pic>
        <p:nvPicPr>
          <p:cNvPr id="52" name="Picture 1"/>
          <p:cNvPicPr>
            <a:picLocks noChangeAspect="1" noChangeArrowheads="1"/>
          </p:cNvPicPr>
          <p:nvPr/>
        </p:nvPicPr>
        <p:blipFill>
          <a:blip r:embed="rId28" cstate="print"/>
          <a:srcRect/>
          <a:stretch>
            <a:fillRect/>
          </a:stretch>
        </p:blipFill>
        <p:spPr bwMode="auto">
          <a:xfrm>
            <a:off x="2394736" y="2581644"/>
            <a:ext cx="1697848" cy="391301"/>
          </a:xfrm>
          <a:prstGeom prst="rect">
            <a:avLst/>
          </a:prstGeom>
          <a:noFill/>
          <a:ln w="9525">
            <a:noFill/>
            <a:miter lim="800000"/>
            <a:headEnd/>
            <a:tailEnd/>
          </a:ln>
        </p:spPr>
      </p:pic>
      <p:pic>
        <p:nvPicPr>
          <p:cNvPr id="54" name="Picture 2" descr="C:\Users\Britt\Pictures\logo.gif"/>
          <p:cNvPicPr>
            <a:picLocks noChangeAspect="1" noChangeArrowheads="1"/>
          </p:cNvPicPr>
          <p:nvPr/>
        </p:nvPicPr>
        <p:blipFill>
          <a:blip r:embed="rId29" cstate="print"/>
          <a:srcRect/>
          <a:stretch>
            <a:fillRect/>
          </a:stretch>
        </p:blipFill>
        <p:spPr bwMode="auto">
          <a:xfrm>
            <a:off x="10783515" y="1722466"/>
            <a:ext cx="796951" cy="592428"/>
          </a:xfrm>
          <a:prstGeom prst="rect">
            <a:avLst/>
          </a:prstGeom>
          <a:noFill/>
        </p:spPr>
      </p:pic>
      <p:pic>
        <p:nvPicPr>
          <p:cNvPr id="55" name="Picture 54" descr="azteca.jpg"/>
          <p:cNvPicPr>
            <a:picLocks noChangeAspect="1"/>
          </p:cNvPicPr>
          <p:nvPr/>
        </p:nvPicPr>
        <p:blipFill>
          <a:blip r:embed="rId30" cstate="print"/>
          <a:stretch>
            <a:fillRect/>
          </a:stretch>
        </p:blipFill>
        <p:spPr>
          <a:xfrm>
            <a:off x="6477513" y="1658070"/>
            <a:ext cx="1219505" cy="831761"/>
          </a:xfrm>
          <a:prstGeom prst="rect">
            <a:avLst/>
          </a:prstGeom>
        </p:spPr>
      </p:pic>
      <p:pic>
        <p:nvPicPr>
          <p:cNvPr id="56" name="Picture 4" descr="https://images.childrensmiraclenetwork.org/Sponsor/Logos/COOP.jpg"/>
          <p:cNvPicPr>
            <a:picLocks noChangeAspect="1" noChangeArrowheads="1"/>
          </p:cNvPicPr>
          <p:nvPr/>
        </p:nvPicPr>
        <p:blipFill>
          <a:blip r:embed="rId31" cstate="print"/>
          <a:srcRect/>
          <a:stretch>
            <a:fillRect/>
          </a:stretch>
        </p:blipFill>
        <p:spPr bwMode="auto">
          <a:xfrm>
            <a:off x="10960631" y="2547926"/>
            <a:ext cx="719347" cy="616791"/>
          </a:xfrm>
          <a:prstGeom prst="rect">
            <a:avLst/>
          </a:prstGeom>
          <a:noFill/>
        </p:spPr>
      </p:pic>
      <p:pic>
        <p:nvPicPr>
          <p:cNvPr id="57" name="Picture 27" descr="D:\WORK\2010\EYEFUL\MICROFOCUS\Job Ref 1412-Corprate Deck\Artwork\ppt-elements\windsor-and-Maidenhead.png"/>
          <p:cNvPicPr>
            <a:picLocks noChangeAspect="1" noChangeArrowheads="1"/>
          </p:cNvPicPr>
          <p:nvPr/>
        </p:nvPicPr>
        <p:blipFill>
          <a:blip r:embed="rId32" cstate="print"/>
          <a:srcRect/>
          <a:stretch>
            <a:fillRect/>
          </a:stretch>
        </p:blipFill>
        <p:spPr bwMode="auto">
          <a:xfrm>
            <a:off x="6668845" y="4016295"/>
            <a:ext cx="784131" cy="919212"/>
          </a:xfrm>
          <a:prstGeom prst="rect">
            <a:avLst/>
          </a:prstGeom>
          <a:noFill/>
        </p:spPr>
      </p:pic>
      <p:pic>
        <p:nvPicPr>
          <p:cNvPr id="58" name="Picture 37" descr="county_of_marin_logo"/>
          <p:cNvPicPr>
            <a:picLocks noChangeAspect="1" noChangeArrowheads="1"/>
          </p:cNvPicPr>
          <p:nvPr/>
        </p:nvPicPr>
        <p:blipFill>
          <a:blip r:embed="rId33" cstate="print"/>
          <a:srcRect/>
          <a:stretch>
            <a:fillRect/>
          </a:stretch>
        </p:blipFill>
        <p:spPr bwMode="auto">
          <a:xfrm>
            <a:off x="696653" y="1941406"/>
            <a:ext cx="1378712" cy="880325"/>
          </a:xfrm>
          <a:prstGeom prst="rect">
            <a:avLst/>
          </a:prstGeom>
          <a:noFill/>
        </p:spPr>
      </p:pic>
      <p:pic>
        <p:nvPicPr>
          <p:cNvPr id="59" name="Picture 16" descr="Click this logo to go directly to the main content - Howard County Home"/>
          <p:cNvPicPr>
            <a:picLocks noChangeAspect="1" noChangeArrowheads="1"/>
          </p:cNvPicPr>
          <p:nvPr/>
        </p:nvPicPr>
        <p:blipFill>
          <a:blip r:embed="rId34" cstate="print"/>
          <a:srcRect/>
          <a:stretch>
            <a:fillRect/>
          </a:stretch>
        </p:blipFill>
        <p:spPr bwMode="auto">
          <a:xfrm>
            <a:off x="1452044" y="5174003"/>
            <a:ext cx="2643341" cy="309092"/>
          </a:xfrm>
          <a:prstGeom prst="rect">
            <a:avLst/>
          </a:prstGeom>
          <a:noFill/>
          <a:ln w="9525">
            <a:noFill/>
            <a:miter lim="800000"/>
            <a:headEnd/>
            <a:tailEnd/>
          </a:ln>
        </p:spPr>
      </p:pic>
    </p:spTree>
    <p:extLst>
      <p:ext uri="{BB962C8B-B14F-4D97-AF65-F5344CB8AC3E}">
        <p14:creationId xmlns:p14="http://schemas.microsoft.com/office/powerpoint/2010/main" val="311365467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Title 2"/>
          <p:cNvSpPr txBox="1">
            <a:spLocks/>
          </p:cNvSpPr>
          <p:nvPr/>
        </p:nvSpPr>
        <p:spPr bwMode="auto">
          <a:xfrm>
            <a:off x="325110" y="452669"/>
            <a:ext cx="10965717" cy="676403"/>
          </a:xfrm>
          <a:prstGeom prst="rect">
            <a:avLst/>
          </a:prstGeom>
          <a:noFill/>
          <a:ln w="9525">
            <a:noFill/>
            <a:miter lim="800000"/>
            <a:headEnd/>
            <a:tailEnd/>
          </a:ln>
        </p:spPr>
        <p:txBody>
          <a:bodyPr vert="horz" wrap="square" lIns="121920" tIns="60960" rIns="121920" bIns="60960" numCol="1" anchor="b"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4800" b="1" i="0" u="none" strike="noStrike" kern="0" cap="none" spc="0" normalizeH="0" baseline="0" noProof="0" dirty="0">
                <a:ln>
                  <a:noFill/>
                </a:ln>
                <a:solidFill>
                  <a:srgbClr val="003768"/>
                </a:solidFill>
                <a:effectLst/>
                <a:uLnTx/>
                <a:uFillTx/>
                <a:latin typeface="Tahoma" pitchFamily="34" charset="0"/>
                <a:ea typeface="Tahoma" pitchFamily="34" charset="0"/>
                <a:cs typeface="Tahoma" pitchFamily="34" charset="0"/>
              </a:rPr>
              <a:t>Microsoft Based Engagements</a:t>
            </a:r>
          </a:p>
        </p:txBody>
      </p:sp>
      <p:sp>
        <p:nvSpPr>
          <p:cNvPr id="56" name="Rectangle 3"/>
          <p:cNvSpPr txBox="1">
            <a:spLocks noChangeArrowheads="1"/>
          </p:cNvSpPr>
          <p:nvPr/>
        </p:nvSpPr>
        <p:spPr>
          <a:xfrm>
            <a:off x="903655" y="1434944"/>
            <a:ext cx="4876800" cy="4978400"/>
          </a:xfrm>
          <a:prstGeom prst="rect">
            <a:avLst/>
          </a:prstGeom>
        </p:spPr>
        <p:txBody>
          <a:bodyPr/>
          <a:lstStyle>
            <a:lvl1pPr marL="342900" indent="-342900" algn="l" defTabSz="914400" rtl="0" eaLnBrk="1" latinLnBrk="0" hangingPunct="1">
              <a:spcBef>
                <a:spcPct val="20000"/>
              </a:spcBef>
              <a:buClr>
                <a:schemeClr val="accent5"/>
              </a:buClr>
              <a:buFont typeface="Arial" pitchFamily="34" charset="0"/>
              <a:buChar char="•"/>
              <a:defRPr sz="2400" kern="1200">
                <a:solidFill>
                  <a:schemeClr val="tx1"/>
                </a:solidFill>
                <a:latin typeface="Verdana" pitchFamily="34" charset="0"/>
                <a:ea typeface="+mn-ea"/>
                <a:cs typeface="+mn-cs"/>
              </a:defRPr>
            </a:lvl1pPr>
            <a:lvl2pPr marL="742950" indent="-285750" algn="l" defTabSz="914400" rtl="0" eaLnBrk="1" latinLnBrk="0" hangingPunct="1">
              <a:spcBef>
                <a:spcPct val="20000"/>
              </a:spcBef>
              <a:buClr>
                <a:schemeClr val="accent5"/>
              </a:buClr>
              <a:buFont typeface="Arial" pitchFamily="34" charset="0"/>
              <a:buChar char="–"/>
              <a:defRPr sz="2000" kern="1200">
                <a:solidFill>
                  <a:schemeClr val="tx1"/>
                </a:solidFill>
                <a:latin typeface="Verdana" pitchFamily="34" charset="0"/>
                <a:ea typeface="+mn-ea"/>
                <a:cs typeface="+mn-cs"/>
              </a:defRPr>
            </a:lvl2pPr>
            <a:lvl3pPr marL="1143000" indent="-228600" algn="l" defTabSz="914400" rtl="0" eaLnBrk="1" latinLnBrk="0" hangingPunct="1">
              <a:spcBef>
                <a:spcPct val="20000"/>
              </a:spcBef>
              <a:buClr>
                <a:schemeClr val="accent5"/>
              </a:buClr>
              <a:buFont typeface="Arial" pitchFamily="34" charset="0"/>
              <a:buChar char="•"/>
              <a:defRPr sz="1800" kern="1200">
                <a:solidFill>
                  <a:schemeClr val="tx1"/>
                </a:solidFill>
                <a:latin typeface="Verdana" pitchFamily="34" charset="0"/>
                <a:ea typeface="+mn-ea"/>
                <a:cs typeface="+mn-cs"/>
              </a:defRPr>
            </a:lvl3pPr>
            <a:lvl4pPr marL="1600200" indent="-228600" algn="l" defTabSz="914400" rtl="0" eaLnBrk="1" latinLnBrk="0" hangingPunct="1">
              <a:spcBef>
                <a:spcPct val="20000"/>
              </a:spcBef>
              <a:buClr>
                <a:schemeClr val="accent5"/>
              </a:buClr>
              <a:buFont typeface="Arial" pitchFamily="34" charset="0"/>
              <a:buChar char="–"/>
              <a:defRPr sz="1800" kern="1200">
                <a:solidFill>
                  <a:schemeClr val="tx1"/>
                </a:solidFill>
                <a:latin typeface="Verdana" pitchFamily="34" charset="0"/>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800" kern="120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GB" sz="2133" b="0" i="0" u="none" strike="noStrike" kern="1200" cap="none" spc="0" normalizeH="0" baseline="0" noProof="0" dirty="0">
                <a:ln>
                  <a:noFill/>
                </a:ln>
                <a:solidFill>
                  <a:srgbClr val="003366"/>
                </a:solidFill>
                <a:effectLst/>
                <a:uLnTx/>
                <a:uFillTx/>
                <a:latin typeface="Arial" charset="0"/>
                <a:ea typeface="+mn-ea"/>
                <a:cs typeface="+mn-cs"/>
              </a:rPr>
              <a:t>Central States Health and Life Company (USA)</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GB" sz="2133" b="0" i="0" u="none" strike="noStrike" kern="1200" cap="none" spc="0" normalizeH="0" baseline="0" noProof="0" dirty="0">
                <a:ln>
                  <a:noFill/>
                </a:ln>
                <a:solidFill>
                  <a:srgbClr val="003366"/>
                </a:solidFill>
                <a:effectLst/>
                <a:uLnTx/>
                <a:uFillTx/>
                <a:latin typeface="Arial" charset="0"/>
                <a:ea typeface="+mn-ea"/>
                <a:cs typeface="+mn-cs"/>
              </a:rPr>
              <a:t>Financial Network Services (Australia)</a:t>
            </a:r>
            <a:endParaRPr kumimoji="0" lang="en-US" sz="2133" b="0" i="0" u="none" strike="noStrike" kern="1200" cap="none" spc="0" normalizeH="0" baseline="0" noProof="0" dirty="0">
              <a:ln>
                <a:noFill/>
              </a:ln>
              <a:solidFill>
                <a:srgbClr val="003366"/>
              </a:solidFill>
              <a:effectLst/>
              <a:uLnTx/>
              <a:uFillTx/>
              <a:latin typeface="Arial" charset="0"/>
              <a:ea typeface="+mn-ea"/>
              <a:cs typeface="+mn-cs"/>
            </a:endParaRP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GB" sz="2133" b="0" i="0" u="none" strike="noStrike" kern="1200" cap="none" spc="0" normalizeH="0" baseline="0" noProof="0" dirty="0">
                <a:ln>
                  <a:noFill/>
                </a:ln>
                <a:solidFill>
                  <a:srgbClr val="003366"/>
                </a:solidFill>
                <a:effectLst/>
                <a:uLnTx/>
                <a:uFillTx/>
                <a:latin typeface="Arial" charset="0"/>
                <a:ea typeface="+mn-ea"/>
                <a:cs typeface="+mn-cs"/>
              </a:rPr>
              <a:t>PPG (USA)</a:t>
            </a:r>
            <a:endParaRPr kumimoji="0" lang="en-US" sz="2133" b="0" i="0" u="none" strike="noStrike" kern="1200" cap="none" spc="0" normalizeH="0" baseline="0" noProof="0" dirty="0">
              <a:ln>
                <a:noFill/>
              </a:ln>
              <a:solidFill>
                <a:srgbClr val="003366"/>
              </a:solidFill>
              <a:effectLst/>
              <a:uLnTx/>
              <a:uFillTx/>
              <a:latin typeface="Arial" charset="0"/>
              <a:ea typeface="+mn-ea"/>
              <a:cs typeface="+mn-cs"/>
            </a:endParaRP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Quebec </a:t>
            </a:r>
            <a:r>
              <a:rPr kumimoji="0" lang="en-US" sz="2133" b="0" i="0" u="none" strike="noStrike" kern="1200" cap="none" spc="0" normalizeH="0" baseline="0" noProof="0" dirty="0" err="1">
                <a:ln>
                  <a:noFill/>
                </a:ln>
                <a:solidFill>
                  <a:srgbClr val="003366"/>
                </a:solidFill>
                <a:effectLst/>
                <a:uLnTx/>
                <a:uFillTx/>
                <a:latin typeface="Arial" charset="0"/>
                <a:ea typeface="+mn-ea"/>
                <a:cs typeface="+mn-cs"/>
              </a:rPr>
              <a:t>Loisirs</a:t>
            </a:r>
            <a:r>
              <a:rPr kumimoji="0" lang="en-US" sz="2133" b="0" i="0" u="none" strike="noStrike" kern="1200" cap="none" spc="0" normalizeH="0" baseline="0" noProof="0" dirty="0">
                <a:ln>
                  <a:noFill/>
                </a:ln>
                <a:solidFill>
                  <a:srgbClr val="003366"/>
                </a:solidFill>
                <a:effectLst/>
                <a:uLnTx/>
                <a:uFillTx/>
                <a:latin typeface="Arial" charset="0"/>
                <a:ea typeface="+mn-ea"/>
                <a:cs typeface="+mn-cs"/>
              </a:rPr>
              <a:t> (Canada)</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err="1">
                <a:ln>
                  <a:noFill/>
                </a:ln>
                <a:solidFill>
                  <a:srgbClr val="003366"/>
                </a:solidFill>
                <a:effectLst/>
                <a:uLnTx/>
                <a:uFillTx/>
                <a:latin typeface="Arial" charset="0"/>
                <a:ea typeface="+mn-ea"/>
                <a:cs typeface="+mn-cs"/>
              </a:rPr>
              <a:t>Solcorp</a:t>
            </a:r>
            <a:r>
              <a:rPr kumimoji="0" lang="en-US" sz="2133" b="0" i="0" u="none" strike="noStrike" kern="1200" cap="none" spc="0" normalizeH="0" baseline="0" noProof="0" dirty="0">
                <a:ln>
                  <a:noFill/>
                </a:ln>
                <a:solidFill>
                  <a:srgbClr val="003366"/>
                </a:solidFill>
                <a:effectLst/>
                <a:uLnTx/>
                <a:uFillTx/>
                <a:latin typeface="Arial" charset="0"/>
                <a:ea typeface="+mn-ea"/>
                <a:cs typeface="+mn-cs"/>
              </a:rPr>
              <a:t> (Canada)</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err="1">
                <a:ln>
                  <a:noFill/>
                </a:ln>
                <a:solidFill>
                  <a:srgbClr val="003366"/>
                </a:solidFill>
                <a:effectLst/>
                <a:uLnTx/>
                <a:uFillTx/>
                <a:latin typeface="Arial" charset="0"/>
                <a:ea typeface="+mn-ea"/>
                <a:cs typeface="+mn-cs"/>
              </a:rPr>
              <a:t>Sompo</a:t>
            </a:r>
            <a:r>
              <a:rPr kumimoji="0" lang="en-US" sz="2133" b="0" i="0" u="none" strike="noStrike" kern="1200" cap="none" spc="0" normalizeH="0" baseline="0" noProof="0" dirty="0">
                <a:ln>
                  <a:noFill/>
                </a:ln>
                <a:solidFill>
                  <a:srgbClr val="003366"/>
                </a:solidFill>
                <a:effectLst/>
                <a:uLnTx/>
                <a:uFillTx/>
                <a:latin typeface="Arial" charset="0"/>
                <a:ea typeface="+mn-ea"/>
                <a:cs typeface="+mn-cs"/>
              </a:rPr>
              <a:t> Insurance (Japan) </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GB" sz="2133" b="0" i="0" u="none" strike="noStrike" kern="1200" cap="none" spc="0" normalizeH="0" baseline="0" noProof="0" dirty="0">
                <a:ln>
                  <a:noFill/>
                </a:ln>
                <a:solidFill>
                  <a:srgbClr val="003366"/>
                </a:solidFill>
                <a:effectLst/>
                <a:uLnTx/>
                <a:uFillTx/>
                <a:latin typeface="Arial" charset="0"/>
                <a:ea typeface="+mn-ea"/>
                <a:cs typeface="+mn-cs"/>
              </a:rPr>
              <a:t>St. Louis PSRS (USA)</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GB" sz="2133" b="0" i="0" u="none" strike="noStrike" kern="1200" cap="none" spc="0" normalizeH="0" baseline="0" noProof="0" dirty="0">
                <a:ln>
                  <a:noFill/>
                </a:ln>
                <a:solidFill>
                  <a:srgbClr val="003366"/>
                </a:solidFill>
                <a:effectLst/>
                <a:uLnTx/>
                <a:uFillTx/>
                <a:latin typeface="Arial" charset="0"/>
                <a:ea typeface="+mn-ea"/>
                <a:cs typeface="+mn-cs"/>
              </a:rPr>
              <a:t>Tulane University (USA)</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GB" sz="2133" b="0" i="0" u="none" strike="noStrike" kern="1200" cap="none" spc="0" normalizeH="0" baseline="0" noProof="0" dirty="0">
                <a:ln>
                  <a:noFill/>
                </a:ln>
                <a:solidFill>
                  <a:srgbClr val="003366"/>
                </a:solidFill>
                <a:effectLst/>
                <a:uLnTx/>
                <a:uFillTx/>
                <a:latin typeface="Arial" charset="0"/>
                <a:ea typeface="+mn-ea"/>
                <a:cs typeface="+mn-cs"/>
              </a:rPr>
              <a:t>Western Australia </a:t>
            </a:r>
            <a:r>
              <a:rPr kumimoji="0" lang="en-GB" sz="2133" b="0" i="0" u="none" strike="noStrike" kern="1200" cap="none" spc="0" normalizeH="0" baseline="0" noProof="0" dirty="0" err="1">
                <a:ln>
                  <a:noFill/>
                </a:ln>
                <a:solidFill>
                  <a:srgbClr val="003366"/>
                </a:solidFill>
                <a:effectLst/>
                <a:uLnTx/>
                <a:uFillTx/>
                <a:latin typeface="Arial" charset="0"/>
                <a:ea typeface="+mn-ea"/>
                <a:cs typeface="+mn-cs"/>
              </a:rPr>
              <a:t>DoIR</a:t>
            </a:r>
            <a:r>
              <a:rPr kumimoji="0" lang="en-GB" sz="2133" b="0" i="0" u="none" strike="noStrike" kern="1200" cap="none" spc="0" normalizeH="0" baseline="0" noProof="0" dirty="0">
                <a:ln>
                  <a:noFill/>
                </a:ln>
                <a:solidFill>
                  <a:srgbClr val="003366"/>
                </a:solidFill>
                <a:effectLst/>
                <a:uLnTx/>
                <a:uFillTx/>
                <a:latin typeface="Arial" charset="0"/>
                <a:ea typeface="+mn-ea"/>
                <a:cs typeface="+mn-cs"/>
              </a:rPr>
              <a:t> (Australia)</a:t>
            </a:r>
            <a:endParaRPr kumimoji="0" lang="en-US" sz="2133" b="0" i="0" u="none" strike="noStrike" kern="1200" cap="none" spc="0" normalizeH="0" baseline="0" noProof="0" dirty="0">
              <a:ln>
                <a:noFill/>
              </a:ln>
              <a:solidFill>
                <a:srgbClr val="003366"/>
              </a:solidFill>
              <a:effectLst/>
              <a:uLnTx/>
              <a:uFillTx/>
              <a:latin typeface="Arial" charset="0"/>
              <a:ea typeface="+mn-ea"/>
              <a:cs typeface="+mn-cs"/>
            </a:endParaRP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GB" sz="2133" b="0" i="0" u="none" strike="noStrike" kern="1200" cap="none" spc="0" normalizeH="0" baseline="0" noProof="0" dirty="0" err="1">
                <a:ln>
                  <a:noFill/>
                </a:ln>
                <a:solidFill>
                  <a:srgbClr val="003366"/>
                </a:solidFill>
                <a:effectLst/>
                <a:uLnTx/>
                <a:uFillTx/>
                <a:latin typeface="Arial" charset="0"/>
                <a:ea typeface="+mn-ea"/>
                <a:cs typeface="+mn-cs"/>
              </a:rPr>
              <a:t>Alnova</a:t>
            </a:r>
            <a:r>
              <a:rPr kumimoji="0" lang="en-GB" sz="2133" b="0" i="0" u="none" strike="noStrike" kern="1200" cap="none" spc="0" normalizeH="0" baseline="0" noProof="0" dirty="0">
                <a:ln>
                  <a:noFill/>
                </a:ln>
                <a:solidFill>
                  <a:srgbClr val="003366"/>
                </a:solidFill>
                <a:effectLst/>
                <a:uLnTx/>
                <a:uFillTx/>
                <a:latin typeface="Arial" charset="0"/>
                <a:ea typeface="+mn-ea"/>
                <a:cs typeface="+mn-cs"/>
              </a:rPr>
              <a:t> (Spain)</a:t>
            </a:r>
            <a:endParaRPr kumimoji="0" lang="en-US" sz="2133" b="0" i="0" u="none" strike="noStrike" kern="1200" cap="none" spc="0" normalizeH="0" baseline="0" noProof="0" dirty="0">
              <a:ln>
                <a:noFill/>
              </a:ln>
              <a:solidFill>
                <a:srgbClr val="003366"/>
              </a:solidFill>
              <a:effectLst/>
              <a:uLnTx/>
              <a:uFillTx/>
              <a:latin typeface="Arial" charset="0"/>
              <a:ea typeface="+mn-ea"/>
              <a:cs typeface="+mn-cs"/>
            </a:endParaRP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Alcan (Germany) </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GB" sz="2133" b="0" i="0" u="none" strike="noStrike" kern="1200" cap="none" spc="0" normalizeH="0" baseline="0" noProof="0" dirty="0" err="1">
                <a:ln>
                  <a:noFill/>
                </a:ln>
                <a:solidFill>
                  <a:srgbClr val="003366"/>
                </a:solidFill>
                <a:effectLst/>
                <a:uLnTx/>
                <a:uFillTx/>
                <a:latin typeface="Arial" charset="0"/>
                <a:ea typeface="+mn-ea"/>
                <a:cs typeface="+mn-cs"/>
              </a:rPr>
              <a:t>Axfood</a:t>
            </a:r>
            <a:r>
              <a:rPr kumimoji="0" lang="en-GB" sz="2133" b="0" i="0" u="none" strike="noStrike" kern="1200" cap="none" spc="0" normalizeH="0" baseline="0" noProof="0" dirty="0">
                <a:ln>
                  <a:noFill/>
                </a:ln>
                <a:solidFill>
                  <a:srgbClr val="003366"/>
                </a:solidFill>
                <a:effectLst/>
                <a:uLnTx/>
                <a:uFillTx/>
                <a:latin typeface="Arial" charset="0"/>
                <a:ea typeface="+mn-ea"/>
                <a:cs typeface="+mn-cs"/>
              </a:rPr>
              <a:t> (Sweden)</a:t>
            </a:r>
            <a:endParaRPr kumimoji="0" lang="en-US" sz="2133" b="0" i="0" u="none" strike="noStrike" kern="1200" cap="none" spc="0" normalizeH="0" baseline="0" noProof="0" dirty="0">
              <a:ln>
                <a:noFill/>
              </a:ln>
              <a:solidFill>
                <a:srgbClr val="003366"/>
              </a:solidFill>
              <a:effectLst/>
              <a:uLnTx/>
              <a:uFillTx/>
              <a:latin typeface="Arial" charset="0"/>
              <a:ea typeface="+mn-ea"/>
              <a:cs typeface="+mn-cs"/>
            </a:endParaRPr>
          </a:p>
        </p:txBody>
      </p:sp>
      <p:sp>
        <p:nvSpPr>
          <p:cNvPr id="57" name="Rectangle 4"/>
          <p:cNvSpPr txBox="1">
            <a:spLocks noChangeArrowheads="1"/>
          </p:cNvSpPr>
          <p:nvPr/>
        </p:nvSpPr>
        <p:spPr>
          <a:xfrm>
            <a:off x="5807968" y="1412776"/>
            <a:ext cx="5969000" cy="4978400"/>
          </a:xfrm>
          <a:prstGeom prst="rect">
            <a:avLst/>
          </a:prstGeom>
        </p:spPr>
        <p:txBody>
          <a:bodyPr/>
          <a:lstStyle>
            <a:lvl1pPr marL="342900" indent="-342900" algn="l" defTabSz="914400" rtl="0" eaLnBrk="1" latinLnBrk="0" hangingPunct="1">
              <a:spcBef>
                <a:spcPct val="20000"/>
              </a:spcBef>
              <a:buClr>
                <a:schemeClr val="accent5"/>
              </a:buClr>
              <a:buFont typeface="Arial" pitchFamily="34" charset="0"/>
              <a:buChar char="•"/>
              <a:defRPr sz="2400" kern="1200">
                <a:solidFill>
                  <a:schemeClr val="tx1"/>
                </a:solidFill>
                <a:latin typeface="Verdana" pitchFamily="34" charset="0"/>
                <a:ea typeface="+mn-ea"/>
                <a:cs typeface="+mn-cs"/>
              </a:defRPr>
            </a:lvl1pPr>
            <a:lvl2pPr marL="742950" indent="-285750" algn="l" defTabSz="914400" rtl="0" eaLnBrk="1" latinLnBrk="0" hangingPunct="1">
              <a:spcBef>
                <a:spcPct val="20000"/>
              </a:spcBef>
              <a:buClr>
                <a:schemeClr val="accent5"/>
              </a:buClr>
              <a:buFont typeface="Arial" pitchFamily="34" charset="0"/>
              <a:buChar char="–"/>
              <a:defRPr sz="2000" kern="1200">
                <a:solidFill>
                  <a:schemeClr val="tx1"/>
                </a:solidFill>
                <a:latin typeface="Verdana" pitchFamily="34" charset="0"/>
                <a:ea typeface="+mn-ea"/>
                <a:cs typeface="+mn-cs"/>
              </a:defRPr>
            </a:lvl2pPr>
            <a:lvl3pPr marL="1143000" indent="-228600" algn="l" defTabSz="914400" rtl="0" eaLnBrk="1" latinLnBrk="0" hangingPunct="1">
              <a:spcBef>
                <a:spcPct val="20000"/>
              </a:spcBef>
              <a:buClr>
                <a:schemeClr val="accent5"/>
              </a:buClr>
              <a:buFont typeface="Arial" pitchFamily="34" charset="0"/>
              <a:buChar char="•"/>
              <a:defRPr sz="1800" kern="1200">
                <a:solidFill>
                  <a:schemeClr val="tx1"/>
                </a:solidFill>
                <a:latin typeface="Verdana" pitchFamily="34" charset="0"/>
                <a:ea typeface="+mn-ea"/>
                <a:cs typeface="+mn-cs"/>
              </a:defRPr>
            </a:lvl3pPr>
            <a:lvl4pPr marL="1600200" indent="-228600" algn="l" defTabSz="914400" rtl="0" eaLnBrk="1" latinLnBrk="0" hangingPunct="1">
              <a:spcBef>
                <a:spcPct val="20000"/>
              </a:spcBef>
              <a:buClr>
                <a:schemeClr val="accent5"/>
              </a:buClr>
              <a:buFont typeface="Arial" pitchFamily="34" charset="0"/>
              <a:buChar char="–"/>
              <a:defRPr sz="1800" kern="1200">
                <a:solidFill>
                  <a:schemeClr val="tx1"/>
                </a:solidFill>
                <a:latin typeface="Verdana" pitchFamily="34" charset="0"/>
                <a:ea typeface="+mn-ea"/>
                <a:cs typeface="+mn-cs"/>
              </a:defRPr>
            </a:lvl4pPr>
            <a:lvl5pPr marL="2057400" indent="-228600" algn="l" defTabSz="914400" rtl="0" eaLnBrk="1" latinLnBrk="0" hangingPunct="1">
              <a:spcBef>
                <a:spcPct val="20000"/>
              </a:spcBef>
              <a:buClr>
                <a:schemeClr val="accent5"/>
              </a:buClr>
              <a:buFont typeface="Arial" pitchFamily="34" charset="0"/>
              <a:buChar char="»"/>
              <a:defRPr sz="1800" kern="1200">
                <a:solidFill>
                  <a:schemeClr val="tx1"/>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Bern Swiss Bertelsmann (Switzerland) </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Bertelsmann Media (Poland)</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err="1">
                <a:ln>
                  <a:noFill/>
                </a:ln>
                <a:solidFill>
                  <a:srgbClr val="003366"/>
                </a:solidFill>
                <a:effectLst/>
                <a:uLnTx/>
                <a:uFillTx/>
                <a:latin typeface="Arial" charset="0"/>
                <a:ea typeface="+mn-ea"/>
                <a:cs typeface="+mn-cs"/>
              </a:rPr>
              <a:t>Donauland</a:t>
            </a:r>
            <a:r>
              <a:rPr kumimoji="0" lang="en-US" sz="2133" b="0" i="0" u="none" strike="noStrike" kern="1200" cap="none" spc="0" normalizeH="0" baseline="0" noProof="0" dirty="0">
                <a:ln>
                  <a:noFill/>
                </a:ln>
                <a:solidFill>
                  <a:srgbClr val="003366"/>
                </a:solidFill>
                <a:effectLst/>
                <a:uLnTx/>
                <a:uFillTx/>
                <a:latin typeface="Arial" charset="0"/>
                <a:ea typeface="+mn-ea"/>
                <a:cs typeface="+mn-cs"/>
              </a:rPr>
              <a:t> Bertelsmann (Austria)</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err="1">
                <a:ln>
                  <a:noFill/>
                </a:ln>
                <a:solidFill>
                  <a:srgbClr val="003366"/>
                </a:solidFill>
                <a:effectLst/>
                <a:uLnTx/>
                <a:uFillTx/>
                <a:latin typeface="Arial" charset="0"/>
                <a:ea typeface="+mn-ea"/>
                <a:cs typeface="+mn-cs"/>
              </a:rPr>
              <a:t>Eurocopter</a:t>
            </a:r>
            <a:r>
              <a:rPr kumimoji="0" lang="en-US" sz="2133" b="0" i="0" u="none" strike="noStrike" kern="1200" cap="none" spc="0" normalizeH="0" baseline="0" noProof="0" dirty="0">
                <a:ln>
                  <a:noFill/>
                </a:ln>
                <a:solidFill>
                  <a:srgbClr val="003366"/>
                </a:solidFill>
                <a:effectLst/>
                <a:uLnTx/>
                <a:uFillTx/>
                <a:latin typeface="Arial" charset="0"/>
                <a:ea typeface="+mn-ea"/>
                <a:cs typeface="+mn-cs"/>
              </a:rPr>
              <a:t> an EADS company (Germany) </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France </a:t>
            </a:r>
            <a:r>
              <a:rPr kumimoji="0" lang="en-US" sz="2133" b="0" i="0" u="none" strike="noStrike" kern="1200" cap="none" spc="0" normalizeH="0" baseline="0" noProof="0" dirty="0" err="1">
                <a:ln>
                  <a:noFill/>
                </a:ln>
                <a:solidFill>
                  <a:srgbClr val="003366"/>
                </a:solidFill>
                <a:effectLst/>
                <a:uLnTx/>
                <a:uFillTx/>
                <a:latin typeface="Arial" charset="0"/>
                <a:ea typeface="+mn-ea"/>
                <a:cs typeface="+mn-cs"/>
              </a:rPr>
              <a:t>Loisirs</a:t>
            </a:r>
            <a:r>
              <a:rPr kumimoji="0" lang="en-US" sz="2133" b="0" i="0" u="none" strike="noStrike" kern="1200" cap="none" spc="0" normalizeH="0" baseline="0" noProof="0" dirty="0">
                <a:ln>
                  <a:noFill/>
                </a:ln>
                <a:solidFill>
                  <a:srgbClr val="003366"/>
                </a:solidFill>
                <a:effectLst/>
                <a:uLnTx/>
                <a:uFillTx/>
                <a:latin typeface="Arial" charset="0"/>
                <a:ea typeface="+mn-ea"/>
                <a:cs typeface="+mn-cs"/>
              </a:rPr>
              <a:t> Suisse (Switzerland) </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Hannover Re (UK)</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GB" sz="2133" b="0" i="0" u="none" strike="noStrike" kern="1200" cap="none" spc="0" normalizeH="0" baseline="0" noProof="0" dirty="0">
                <a:ln>
                  <a:noFill/>
                </a:ln>
                <a:solidFill>
                  <a:srgbClr val="003366"/>
                </a:solidFill>
                <a:effectLst/>
                <a:uLnTx/>
                <a:uFillTx/>
                <a:latin typeface="Arial" charset="0"/>
                <a:ea typeface="+mn-ea"/>
                <a:cs typeface="+mn-cs"/>
              </a:rPr>
              <a:t>ICS </a:t>
            </a:r>
            <a:r>
              <a:rPr kumimoji="0" lang="en-GB" sz="2133" b="0" i="0" u="none" strike="noStrike" kern="1200" cap="none" spc="0" normalizeH="0" baseline="0" noProof="0" dirty="0" err="1">
                <a:ln>
                  <a:noFill/>
                </a:ln>
                <a:solidFill>
                  <a:srgbClr val="003366"/>
                </a:solidFill>
                <a:effectLst/>
                <a:uLnTx/>
                <a:uFillTx/>
                <a:latin typeface="Arial" charset="0"/>
                <a:ea typeface="+mn-ea"/>
                <a:cs typeface="+mn-cs"/>
              </a:rPr>
              <a:t>ComptenceCentre</a:t>
            </a:r>
            <a:r>
              <a:rPr kumimoji="0" lang="en-GB" sz="2133" b="0" i="0" u="none" strike="noStrike" kern="1200" cap="none" spc="0" normalizeH="0" baseline="0" noProof="0" dirty="0">
                <a:ln>
                  <a:noFill/>
                </a:ln>
                <a:solidFill>
                  <a:srgbClr val="003366"/>
                </a:solidFill>
                <a:effectLst/>
                <a:uLnTx/>
                <a:uFillTx/>
                <a:latin typeface="Arial" charset="0"/>
                <a:ea typeface="+mn-ea"/>
                <a:cs typeface="+mn-cs"/>
              </a:rPr>
              <a:t> (Austria)</a:t>
            </a:r>
            <a:endParaRPr kumimoji="0" lang="en-US" sz="2133" b="0" i="0" u="none" strike="noStrike" kern="1200" cap="none" spc="0" normalizeH="0" baseline="0" noProof="0" dirty="0">
              <a:ln>
                <a:noFill/>
              </a:ln>
              <a:solidFill>
                <a:srgbClr val="003366"/>
              </a:solidFill>
              <a:effectLst/>
              <a:uLnTx/>
              <a:uFillTx/>
              <a:latin typeface="Arial" charset="0"/>
              <a:ea typeface="+mn-ea"/>
              <a:cs typeface="+mn-cs"/>
            </a:endParaRP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LR-</a:t>
            </a:r>
            <a:r>
              <a:rPr kumimoji="0" lang="en-US" sz="2133" b="0" i="0" u="none" strike="noStrike" kern="1200" cap="none" spc="0" normalizeH="0" baseline="0" noProof="0" dirty="0" err="1">
                <a:ln>
                  <a:noFill/>
                </a:ln>
                <a:solidFill>
                  <a:srgbClr val="003366"/>
                </a:solidFill>
                <a:effectLst/>
                <a:uLnTx/>
                <a:uFillTx/>
                <a:latin typeface="Arial" charset="0"/>
                <a:ea typeface="+mn-ea"/>
                <a:cs typeface="+mn-cs"/>
              </a:rPr>
              <a:t>Medienverlag</a:t>
            </a:r>
            <a:r>
              <a:rPr kumimoji="0" lang="en-US" sz="2133" b="0" i="0" u="none" strike="noStrike" kern="1200" cap="none" spc="0" normalizeH="0" baseline="0" noProof="0" dirty="0">
                <a:ln>
                  <a:noFill/>
                </a:ln>
                <a:solidFill>
                  <a:srgbClr val="003366"/>
                </a:solidFill>
                <a:effectLst/>
                <a:uLnTx/>
                <a:uFillTx/>
                <a:latin typeface="Arial" charset="0"/>
                <a:ea typeface="+mn-ea"/>
                <a:cs typeface="+mn-cs"/>
              </a:rPr>
              <a:t> Cottbus (Germany) </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Royal Borough of Windsor Maidenhead (UK) </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Southern Life (RSA)</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GB" sz="2133" b="0" i="0" u="none" strike="noStrike" kern="1200" cap="none" spc="0" normalizeH="0" baseline="0" noProof="0" dirty="0">
                <a:ln>
                  <a:noFill/>
                </a:ln>
                <a:solidFill>
                  <a:srgbClr val="003366"/>
                </a:solidFill>
                <a:effectLst/>
                <a:uLnTx/>
                <a:uFillTx/>
                <a:latin typeface="Arial" charset="0"/>
                <a:ea typeface="+mn-ea"/>
                <a:cs typeface="+mn-cs"/>
              </a:rPr>
              <a:t>St. Helens Borough (UK)</a:t>
            </a:r>
            <a:endParaRPr kumimoji="0" lang="en-US" sz="2133" b="0" i="0" u="none" strike="noStrike" kern="1200" cap="none" spc="0" normalizeH="0" baseline="0" noProof="0" dirty="0">
              <a:ln>
                <a:noFill/>
              </a:ln>
              <a:solidFill>
                <a:srgbClr val="003366"/>
              </a:solidFill>
              <a:effectLst/>
              <a:uLnTx/>
              <a:uFillTx/>
              <a:latin typeface="Arial" charset="0"/>
              <a:ea typeface="+mn-ea"/>
              <a:cs typeface="+mn-cs"/>
            </a:endParaRP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UNILOG (Germany) </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Winterthur (Austria) </a:t>
            </a:r>
          </a:p>
          <a:p>
            <a:pPr marL="315376" marR="0" lvl="0" indent="-315376" algn="l" defTabSz="914400" rtl="0" eaLnBrk="1" fontAlgn="auto" latinLnBrk="0" hangingPunct="1">
              <a:lnSpc>
                <a:spcPct val="80000"/>
              </a:lnSpc>
              <a:spcBef>
                <a:spcPct val="20000"/>
              </a:spcBef>
              <a:spcAft>
                <a:spcPts val="0"/>
              </a:spcAft>
              <a:buClr>
                <a:srgbClr val="F8981D"/>
              </a:buClr>
              <a:buSzTx/>
              <a:buFont typeface="Arial" pitchFamily="34" charset="0"/>
              <a:buChar char="•"/>
              <a:tabLst/>
              <a:defRPr/>
            </a:pPr>
            <a:r>
              <a:rPr kumimoji="0" lang="en-US" sz="2133" b="0" i="0" u="none" strike="noStrike" kern="1200" cap="none" spc="0" normalizeH="0" baseline="0" noProof="0" dirty="0">
                <a:ln>
                  <a:noFill/>
                </a:ln>
                <a:solidFill>
                  <a:srgbClr val="003366"/>
                </a:solidFill>
                <a:effectLst/>
                <a:uLnTx/>
                <a:uFillTx/>
                <a:latin typeface="Arial" charset="0"/>
                <a:ea typeface="+mn-ea"/>
                <a:cs typeface="+mn-cs"/>
              </a:rPr>
              <a:t>NYSE </a:t>
            </a:r>
            <a:r>
              <a:rPr kumimoji="0" lang="en-US" sz="2133" b="0" i="0" u="none" strike="noStrike" kern="1200" cap="none" spc="0" normalizeH="0" baseline="0" noProof="0" dirty="0" err="1">
                <a:ln>
                  <a:noFill/>
                </a:ln>
                <a:solidFill>
                  <a:srgbClr val="003366"/>
                </a:solidFill>
                <a:effectLst/>
                <a:uLnTx/>
                <a:uFillTx/>
                <a:latin typeface="Arial" charset="0"/>
                <a:ea typeface="+mn-ea"/>
                <a:cs typeface="+mn-cs"/>
              </a:rPr>
              <a:t>Arca</a:t>
            </a:r>
            <a:r>
              <a:rPr kumimoji="0" lang="en-US" sz="2133" b="0" i="0" u="none" strike="noStrike" kern="1200" cap="none" spc="0" normalizeH="0" baseline="0" noProof="0" dirty="0">
                <a:ln>
                  <a:noFill/>
                </a:ln>
                <a:solidFill>
                  <a:srgbClr val="003366"/>
                </a:solidFill>
                <a:effectLst/>
                <a:uLnTx/>
                <a:uFillTx/>
                <a:latin typeface="Arial" charset="0"/>
                <a:ea typeface="+mn-ea"/>
                <a:cs typeface="+mn-cs"/>
              </a:rPr>
              <a:t> (USA)</a:t>
            </a:r>
          </a:p>
        </p:txBody>
      </p:sp>
    </p:spTree>
    <p:extLst>
      <p:ext uri="{BB962C8B-B14F-4D97-AF65-F5344CB8AC3E}">
        <p14:creationId xmlns:p14="http://schemas.microsoft.com/office/powerpoint/2010/main" val="2788862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3436" y="228600"/>
            <a:ext cx="8363938" cy="1107996"/>
          </a:xfrm>
        </p:spPr>
        <p:txBody>
          <a:bodyPr/>
          <a:lstStyle/>
          <a:p>
            <a:r>
              <a:rPr lang="en-US" sz="4000" dirty="0"/>
              <a:t>Mainframe Alternative / Mission Critical …</a:t>
            </a:r>
            <a:r>
              <a:rPr lang="en-US" dirty="0"/>
              <a:t>.</a:t>
            </a:r>
          </a:p>
        </p:txBody>
      </p:sp>
      <p:sp>
        <p:nvSpPr>
          <p:cNvPr id="5" name="Text Placeholder 4"/>
          <p:cNvSpPr>
            <a:spLocks noGrp="1" noChangeAspect="1"/>
          </p:cNvSpPr>
          <p:nvPr>
            <p:ph type="body" sz="quarter" idx="3"/>
          </p:nvPr>
        </p:nvSpPr>
        <p:spPr>
          <a:xfrm>
            <a:off x="1907263" y="1107872"/>
            <a:ext cx="3086904" cy="387798"/>
          </a:xfrm>
        </p:spPr>
        <p:txBody>
          <a:bodyPr/>
          <a:lstStyle/>
          <a:p>
            <a:r>
              <a:rPr lang="en-US" sz="2800" dirty="0"/>
              <a:t>Mainframe</a:t>
            </a:r>
          </a:p>
        </p:txBody>
      </p:sp>
      <p:sp>
        <p:nvSpPr>
          <p:cNvPr id="6" name="Content Placeholder 5"/>
          <p:cNvSpPr>
            <a:spLocks noGrp="1" noChangeAspect="1"/>
          </p:cNvSpPr>
          <p:nvPr>
            <p:ph sz="quarter" idx="4"/>
          </p:nvPr>
        </p:nvSpPr>
        <p:spPr>
          <a:xfrm>
            <a:off x="1907263" y="1644162"/>
            <a:ext cx="4248252" cy="1415772"/>
          </a:xfrm>
        </p:spPr>
        <p:txBody>
          <a:bodyPr/>
          <a:lstStyle/>
          <a:p>
            <a:r>
              <a:rPr lang="en-US" sz="1200" dirty="0"/>
              <a:t>2009 – Micro Focus &amp; Microsoft Tech. Dev. Alliance</a:t>
            </a:r>
          </a:p>
          <a:p>
            <a:r>
              <a:rPr lang="en-US" sz="1200" dirty="0"/>
              <a:t>2011 – Reference Architecture</a:t>
            </a:r>
          </a:p>
          <a:p>
            <a:r>
              <a:rPr lang="en-US" sz="1200" dirty="0"/>
              <a:t>2012 – Capacity Planning / Benchmark with HP</a:t>
            </a:r>
          </a:p>
          <a:p>
            <a:r>
              <a:rPr lang="en-US" sz="1200" dirty="0"/>
              <a:t>Results: DL980 with 80 core*~200 MIP per core = 16K MIPS</a:t>
            </a:r>
          </a:p>
          <a:p>
            <a:r>
              <a:rPr lang="en-US" sz="1200" dirty="0"/>
              <a:t>6 months to build/run and presented to Gartner 5/17</a:t>
            </a:r>
          </a:p>
          <a:p>
            <a:endParaRPr lang="en-US" sz="1600" dirty="0"/>
          </a:p>
        </p:txBody>
      </p:sp>
      <p:pic>
        <p:nvPicPr>
          <p:cNvPr id="7" name="Picture 6" descr="premier"/>
          <p:cNvPicPr>
            <a:picLocks noChangeAspect="1"/>
          </p:cNvPicPr>
          <p:nvPr/>
        </p:nvPicPr>
        <p:blipFill>
          <a:blip r:embed="rId3"/>
          <a:srcRect/>
          <a:stretch>
            <a:fillRect/>
          </a:stretch>
        </p:blipFill>
        <p:spPr bwMode="auto">
          <a:xfrm>
            <a:off x="4354320" y="4404790"/>
            <a:ext cx="755649" cy="428625"/>
          </a:xfrm>
          <a:prstGeom prst="rect">
            <a:avLst/>
          </a:prstGeom>
          <a:noFill/>
          <a:ln w="9525">
            <a:noFill/>
            <a:miter lim="800000"/>
            <a:headEnd/>
            <a:tailEnd/>
          </a:ln>
        </p:spPr>
      </p:pic>
      <p:grpSp>
        <p:nvGrpSpPr>
          <p:cNvPr id="26" name="Group 25"/>
          <p:cNvGrpSpPr>
            <a:grpSpLocks noChangeAspect="1"/>
          </p:cNvGrpSpPr>
          <p:nvPr/>
        </p:nvGrpSpPr>
        <p:grpSpPr>
          <a:xfrm>
            <a:off x="1879375" y="3063960"/>
            <a:ext cx="4278307" cy="3707330"/>
            <a:chOff x="787400" y="1"/>
            <a:chExt cx="7603898" cy="4559298"/>
          </a:xfrm>
        </p:grpSpPr>
        <p:sp>
          <p:nvSpPr>
            <p:cNvPr id="27" name="Rectangle 26"/>
            <p:cNvSpPr/>
            <p:nvPr/>
          </p:nvSpPr>
          <p:spPr>
            <a:xfrm>
              <a:off x="787400" y="215900"/>
              <a:ext cx="7603898" cy="43433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8" name="Group 27"/>
            <p:cNvGrpSpPr/>
            <p:nvPr/>
          </p:nvGrpSpPr>
          <p:grpSpPr>
            <a:xfrm>
              <a:off x="3031952" y="1002752"/>
              <a:ext cx="3017875" cy="2680270"/>
              <a:chOff x="563525" y="1729046"/>
              <a:chExt cx="1948452" cy="1730482"/>
            </a:xfrm>
          </p:grpSpPr>
          <p:sp>
            <p:nvSpPr>
              <p:cNvPr id="35" name="Rounded Rectangle 34"/>
              <p:cNvSpPr/>
              <p:nvPr/>
            </p:nvSpPr>
            <p:spPr>
              <a:xfrm>
                <a:off x="738408" y="1729046"/>
                <a:ext cx="1233376" cy="1669311"/>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35"/>
              <p:cNvSpPr/>
              <p:nvPr/>
            </p:nvSpPr>
            <p:spPr>
              <a:xfrm>
                <a:off x="563525" y="3237211"/>
                <a:ext cx="1562986" cy="2223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7" name="Straight Connector 36"/>
              <p:cNvCxnSpPr/>
              <p:nvPr/>
            </p:nvCxnSpPr>
            <p:spPr>
              <a:xfrm>
                <a:off x="1952374" y="2343150"/>
                <a:ext cx="228600" cy="0"/>
              </a:xfrm>
              <a:prstGeom prst="line">
                <a:avLst/>
              </a:prstGeom>
              <a:ln w="508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38" name="Arc 37"/>
              <p:cNvSpPr/>
              <p:nvPr/>
            </p:nvSpPr>
            <p:spPr>
              <a:xfrm rot="10800000">
                <a:off x="2173469" y="2801076"/>
                <a:ext cx="298812" cy="272499"/>
              </a:xfrm>
              <a:prstGeom prst="arc">
                <a:avLst>
                  <a:gd name="adj1" fmla="val 10596123"/>
                  <a:gd name="adj2" fmla="val 0"/>
                </a:avLst>
              </a:prstGeom>
              <a:ln w="5080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9" name="Straight Connector 38"/>
              <p:cNvCxnSpPr/>
              <p:nvPr/>
            </p:nvCxnSpPr>
            <p:spPr>
              <a:xfrm>
                <a:off x="2169308" y="2343150"/>
                <a:ext cx="0" cy="600075"/>
              </a:xfrm>
              <a:prstGeom prst="line">
                <a:avLst/>
              </a:prstGeom>
              <a:ln w="5080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471849" y="2347119"/>
                <a:ext cx="0" cy="600075"/>
              </a:xfrm>
              <a:prstGeom prst="line">
                <a:avLst/>
              </a:prstGeom>
              <a:ln w="508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41" name="Arc 40"/>
              <p:cNvSpPr/>
              <p:nvPr/>
            </p:nvSpPr>
            <p:spPr>
              <a:xfrm rot="21342288">
                <a:off x="1996149" y="2039994"/>
                <a:ext cx="515828" cy="430323"/>
              </a:xfrm>
              <a:prstGeom prst="arc">
                <a:avLst>
                  <a:gd name="adj1" fmla="val 16200000"/>
                  <a:gd name="adj2" fmla="val 535977"/>
                </a:avLst>
              </a:prstGeom>
              <a:ln w="50800" cmpd="sng">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41"/>
              <p:cNvSpPr/>
              <p:nvPr/>
            </p:nvSpPr>
            <p:spPr>
              <a:xfrm rot="21107087">
                <a:off x="2385752" y="2114717"/>
                <a:ext cx="120798" cy="287226"/>
              </a:xfrm>
              <a:prstGeom prst="ellipse">
                <a:avLst/>
              </a:prstGeom>
              <a:solidFill>
                <a:schemeClr val="bg2"/>
              </a:solid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3" name="Straight Connector 42"/>
              <p:cNvCxnSpPr/>
              <p:nvPr/>
            </p:nvCxnSpPr>
            <p:spPr>
              <a:xfrm flipH="1">
                <a:off x="2449326" y="2186726"/>
                <a:ext cx="27760" cy="77232"/>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9" name="Rounded Rectangle 28"/>
            <p:cNvSpPr/>
            <p:nvPr/>
          </p:nvSpPr>
          <p:spPr>
            <a:xfrm>
              <a:off x="3397059" y="1212524"/>
              <a:ext cx="1648218" cy="998218"/>
            </a:xfrm>
            <a:prstGeom prst="round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Estimated </a:t>
              </a:r>
              <a:br>
                <a:rPr kumimoji="0" lang="en-US" sz="800" b="0" i="0" u="none" strike="noStrike" kern="1200" cap="none" spc="0" normalizeH="0" baseline="0" noProof="0" dirty="0">
                  <a:ln>
                    <a:noFill/>
                  </a:ln>
                  <a:solidFill>
                    <a:srgbClr val="000000"/>
                  </a:solidFill>
                  <a:effectLst/>
                  <a:uLnTx/>
                  <a:uFillTx/>
                  <a:latin typeface="Segoe UI"/>
                  <a:ea typeface="+mn-ea"/>
                  <a:cs typeface="+mn-cs"/>
                </a:rPr>
              </a:br>
              <a:r>
                <a:rPr kumimoji="0" lang="en-US" sz="800" b="0" i="0" u="none" strike="noStrike" kern="1200" cap="none" spc="0" normalizeH="0" baseline="0" noProof="0" dirty="0">
                  <a:ln>
                    <a:noFill/>
                  </a:ln>
                  <a:solidFill>
                    <a:srgbClr val="000000"/>
                  </a:solidFill>
                  <a:effectLst/>
                  <a:uLnTx/>
                  <a:uFillTx/>
                  <a:latin typeface="Segoe UI"/>
                  <a:ea typeface="+mn-ea"/>
                  <a:cs typeface="+mn-cs"/>
                </a:rPr>
                <a:t>3 year Savings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$4,000,000+</a:t>
              </a:r>
              <a:br>
                <a:rPr kumimoji="0" lang="en-US" sz="800" b="0" i="0" u="none" strike="noStrike" kern="1200" cap="none" spc="0" normalizeH="0" baseline="0" noProof="0" dirty="0">
                  <a:ln>
                    <a:noFill/>
                  </a:ln>
                  <a:solidFill>
                    <a:srgbClr val="000000"/>
                  </a:solidFill>
                  <a:effectLst/>
                  <a:uLnTx/>
                  <a:uFillTx/>
                  <a:latin typeface="Segoe UI"/>
                  <a:ea typeface="+mn-ea"/>
                  <a:cs typeface="+mn-cs"/>
                </a:rPr>
              </a:br>
              <a:r>
                <a:rPr kumimoji="0" lang="en-US" sz="900" b="0" i="0" u="none" strike="noStrike" kern="1200" cap="none" spc="0" normalizeH="0" baseline="0" noProof="0" dirty="0">
                  <a:ln>
                    <a:noFill/>
                  </a:ln>
                  <a:solidFill>
                    <a:srgbClr val="000000"/>
                  </a:solidFill>
                  <a:effectLst/>
                  <a:uLnTx/>
                  <a:uFillTx/>
                  <a:latin typeface="Segoe UI"/>
                  <a:ea typeface="+mn-ea"/>
                  <a:cs typeface="+mn-cs"/>
                </a:rPr>
                <a:t>(</a:t>
              </a:r>
              <a:r>
                <a:rPr kumimoji="0" lang="en-US" sz="500" b="0" i="0" u="none" strike="noStrike" kern="1200" cap="none" spc="0" normalizeH="0" baseline="0" noProof="0" dirty="0">
                  <a:ln>
                    <a:noFill/>
                  </a:ln>
                  <a:solidFill>
                    <a:srgbClr val="000000"/>
                  </a:solidFill>
                  <a:effectLst/>
                  <a:uLnTx/>
                  <a:uFillTx/>
                  <a:latin typeface="Segoe UI"/>
                  <a:ea typeface="+mn-ea"/>
                  <a:cs typeface="+mn-cs"/>
                </a:rPr>
                <a:t>based on typical 1,000 MIPS mainframe TCO)</a:t>
              </a:r>
            </a:p>
          </p:txBody>
        </p:sp>
        <p:sp>
          <p:nvSpPr>
            <p:cNvPr id="30" name="Rectangle 29"/>
            <p:cNvSpPr/>
            <p:nvPr/>
          </p:nvSpPr>
          <p:spPr>
            <a:xfrm>
              <a:off x="787400" y="1"/>
              <a:ext cx="7603898"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Mainframe Alternative “Mileage”</a:t>
              </a:r>
            </a:p>
          </p:txBody>
        </p:sp>
        <p:sp>
          <p:nvSpPr>
            <p:cNvPr id="31" name="Rectangle 30"/>
            <p:cNvSpPr/>
            <p:nvPr/>
          </p:nvSpPr>
          <p:spPr>
            <a:xfrm>
              <a:off x="787400" y="4152900"/>
              <a:ext cx="7603898" cy="40639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HP – Microsoft - Micro Focus</a:t>
              </a:r>
            </a:p>
          </p:txBody>
        </p:sp>
        <p:sp>
          <p:nvSpPr>
            <p:cNvPr id="32" name="TextBox 31"/>
            <p:cNvSpPr txBox="1"/>
            <p:nvPr/>
          </p:nvSpPr>
          <p:spPr>
            <a:xfrm>
              <a:off x="967614" y="532424"/>
              <a:ext cx="7163058" cy="264954"/>
            </a:xfrm>
            <a:prstGeom prst="rect">
              <a:avLst/>
            </a:prstGeom>
            <a:noFill/>
          </p:spPr>
          <p:txBody>
            <a:bodyPr wrap="none" rtlCol="0">
              <a:spAutoFit/>
            </a:bodyPr>
            <a:lstStyle/>
            <a:p>
              <a:pPr marL="0" marR="0" lvl="0" indent="0" algn="l" defTabSz="430213" rtl="0" eaLnBrk="1" fontAlgn="auto" latinLnBrk="0" hangingPunct="1">
                <a:lnSpc>
                  <a:spcPct val="100000"/>
                </a:lnSpc>
                <a:spcBef>
                  <a:spcPts val="0"/>
                </a:spcBef>
                <a:spcAft>
                  <a:spcPts val="400"/>
                </a:spcAft>
                <a:buClrTx/>
                <a:buSzPct val="100000"/>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Arial" pitchFamily="34" charset="0"/>
                </a:rPr>
                <a:t>These estimates reflect MIPS/Core from MFA z/OS Reference application sizing study</a:t>
              </a:r>
            </a:p>
          </p:txBody>
        </p:sp>
        <p:sp>
          <p:nvSpPr>
            <p:cNvPr id="33" name="TextBox 32"/>
            <p:cNvSpPr txBox="1"/>
            <p:nvPr/>
          </p:nvSpPr>
          <p:spPr>
            <a:xfrm>
              <a:off x="6088748" y="781549"/>
              <a:ext cx="2298701" cy="3141596"/>
            </a:xfrm>
            <a:prstGeom prst="rect">
              <a:avLst/>
            </a:prstGeom>
            <a:noFill/>
          </p:spPr>
          <p:txBody>
            <a:bodyPr wrap="square" rtlCol="0">
              <a:spAutoFit/>
            </a:bodyPr>
            <a:lstStyle/>
            <a:p>
              <a:pPr marL="0" marR="0" lvl="0" indent="0" algn="ctr" defTabSz="430213" rtl="0" eaLnBrk="1" fontAlgn="auto" latinLnBrk="0" hangingPunct="1">
                <a:lnSpc>
                  <a:spcPct val="100000"/>
                </a:lnSpc>
                <a:spcBef>
                  <a:spcPts val="0"/>
                </a:spcBef>
                <a:spcAft>
                  <a:spcPts val="400"/>
                </a:spcAft>
                <a:buClrTx/>
                <a:buSzPct val="100000"/>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Arial" pitchFamily="34" charset="0"/>
                </a:rPr>
                <a:t>CICS</a:t>
              </a:r>
              <a:endParaRPr kumimoji="0" lang="en-US" sz="1200" b="1" i="0" u="none" strike="noStrike" kern="1200" cap="none" spc="0" normalizeH="0" baseline="0" noProof="0" dirty="0">
                <a:ln>
                  <a:noFill/>
                </a:ln>
                <a:solidFill>
                  <a:prstClr val="black"/>
                </a:solidFill>
                <a:effectLst/>
                <a:uLnTx/>
                <a:uFillTx/>
                <a:latin typeface="Segoe UI"/>
                <a:ea typeface="+mn-ea"/>
                <a:cs typeface="Arial" pitchFamily="34" charset="0"/>
              </a:endParaRPr>
            </a:p>
            <a:p>
              <a:pPr marL="0" marR="0" lvl="0" indent="0" algn="ctr" defTabSz="430213" rtl="0" eaLnBrk="1" fontAlgn="auto" latinLnBrk="0" hangingPunct="1">
                <a:lnSpc>
                  <a:spcPct val="100000"/>
                </a:lnSpc>
                <a:spcBef>
                  <a:spcPts val="0"/>
                </a:spcBef>
                <a:spcAft>
                  <a:spcPts val="400"/>
                </a:spcAft>
                <a:buClrTx/>
                <a:buSzPct val="100000"/>
                <a:buFontTx/>
                <a:buNone/>
                <a:tabLst/>
                <a:defRPr/>
              </a:pPr>
              <a:r>
                <a:rPr kumimoji="0" lang="en-US" sz="3600" b="1" i="0" u="none" strike="noStrike" kern="1200" cap="none" spc="0" normalizeH="0" baseline="0" noProof="0" dirty="0">
                  <a:ln>
                    <a:noFill/>
                  </a:ln>
                  <a:solidFill>
                    <a:prstClr val="black"/>
                  </a:solidFill>
                  <a:effectLst/>
                  <a:uLnTx/>
                  <a:uFillTx/>
                  <a:latin typeface="Segoe UI"/>
                  <a:ea typeface="+mn-ea"/>
                  <a:cs typeface="Arial" pitchFamily="34" charset="0"/>
                </a:rPr>
                <a:t>288</a:t>
              </a:r>
              <a:endParaRPr kumimoji="0" lang="en-US" sz="1200" b="1" i="0" u="none" strike="noStrike" kern="1200" cap="none" spc="0" normalizeH="0" baseline="0" noProof="0" dirty="0">
                <a:ln>
                  <a:noFill/>
                </a:ln>
                <a:solidFill>
                  <a:prstClr val="black"/>
                </a:solidFill>
                <a:effectLst/>
                <a:uLnTx/>
                <a:uFillTx/>
                <a:latin typeface="Segoe UI"/>
                <a:ea typeface="+mn-ea"/>
                <a:cs typeface="Arial" pitchFamily="34" charset="0"/>
              </a:endParaRPr>
            </a:p>
            <a:p>
              <a:pPr marL="0" marR="0" lvl="0" indent="0" algn="ctr" defTabSz="430213" rtl="0" eaLnBrk="1" fontAlgn="auto" latinLnBrk="0" hangingPunct="1">
                <a:lnSpc>
                  <a:spcPct val="100000"/>
                </a:lnSpc>
                <a:spcBef>
                  <a:spcPts val="0"/>
                </a:spcBef>
                <a:spcAft>
                  <a:spcPts val="400"/>
                </a:spcAft>
                <a:buClrTx/>
                <a:buSzPct val="100000"/>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Arial" pitchFamily="34" charset="0"/>
                </a:rPr>
                <a:t>MPC</a:t>
              </a:r>
            </a:p>
            <a:p>
              <a:pPr marL="0" marR="0" lvl="0" indent="0" algn="ctr" defTabSz="430213" rtl="0" eaLnBrk="1" fontAlgn="auto" latinLnBrk="0" hangingPunct="1">
                <a:lnSpc>
                  <a:spcPct val="100000"/>
                </a:lnSpc>
                <a:spcBef>
                  <a:spcPts val="0"/>
                </a:spcBef>
                <a:spcAft>
                  <a:spcPts val="400"/>
                </a:spcAft>
                <a:buClrTx/>
                <a:buSzPct val="100000"/>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Arial" pitchFamily="34" charset="0"/>
                </a:rPr>
                <a:t>Expected MPC range will vary based on number of  CPUs used.  For each CPU added, total system performance will increase, but incremental MPC will decline.  The above numbers represent the maximum number of CPUs per Server.</a:t>
              </a:r>
            </a:p>
          </p:txBody>
        </p:sp>
        <p:sp>
          <p:nvSpPr>
            <p:cNvPr id="34" name="TextBox 33"/>
            <p:cNvSpPr txBox="1"/>
            <p:nvPr/>
          </p:nvSpPr>
          <p:spPr>
            <a:xfrm>
              <a:off x="787400" y="788809"/>
              <a:ext cx="2298701" cy="3368699"/>
            </a:xfrm>
            <a:prstGeom prst="rect">
              <a:avLst/>
            </a:prstGeom>
            <a:noFill/>
          </p:spPr>
          <p:txBody>
            <a:bodyPr wrap="square" rtlCol="0">
              <a:spAutoFit/>
            </a:bodyPr>
            <a:lstStyle/>
            <a:p>
              <a:pPr marL="0" marR="0" lvl="0" indent="0" algn="ctr" defTabSz="430213" rtl="0" eaLnBrk="1" fontAlgn="auto" latinLnBrk="0" hangingPunct="1">
                <a:lnSpc>
                  <a:spcPct val="100000"/>
                </a:lnSpc>
                <a:spcBef>
                  <a:spcPts val="0"/>
                </a:spcBef>
                <a:spcAft>
                  <a:spcPts val="400"/>
                </a:spcAft>
                <a:buClrTx/>
                <a:buSzPct val="100000"/>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Arial" pitchFamily="34" charset="0"/>
                </a:rPr>
                <a:t>Batch</a:t>
              </a:r>
              <a:endParaRPr kumimoji="0" lang="en-US" sz="1200" b="1" i="0" u="none" strike="noStrike" kern="1200" cap="none" spc="0" normalizeH="0" baseline="0" noProof="0" dirty="0">
                <a:ln>
                  <a:noFill/>
                </a:ln>
                <a:solidFill>
                  <a:prstClr val="black"/>
                </a:solidFill>
                <a:effectLst/>
                <a:uLnTx/>
                <a:uFillTx/>
                <a:latin typeface="Segoe UI"/>
                <a:ea typeface="+mn-ea"/>
                <a:cs typeface="Arial" pitchFamily="34" charset="0"/>
              </a:endParaRPr>
            </a:p>
            <a:p>
              <a:pPr marL="0" marR="0" lvl="0" indent="0" algn="ctr" defTabSz="430213" rtl="0" eaLnBrk="1" fontAlgn="auto" latinLnBrk="0" hangingPunct="1">
                <a:lnSpc>
                  <a:spcPct val="100000"/>
                </a:lnSpc>
                <a:spcBef>
                  <a:spcPts val="0"/>
                </a:spcBef>
                <a:spcAft>
                  <a:spcPts val="400"/>
                </a:spcAft>
                <a:buClrTx/>
                <a:buSzPct val="100000"/>
                <a:buFontTx/>
                <a:buNone/>
                <a:tabLst/>
                <a:defRPr/>
              </a:pPr>
              <a:r>
                <a:rPr kumimoji="0" lang="en-US" sz="3600" b="1" i="0" u="none" strike="noStrike" kern="1200" cap="none" spc="0" normalizeH="0" baseline="0" noProof="0" dirty="0">
                  <a:ln>
                    <a:noFill/>
                  </a:ln>
                  <a:solidFill>
                    <a:prstClr val="black"/>
                  </a:solidFill>
                  <a:effectLst/>
                  <a:uLnTx/>
                  <a:uFillTx/>
                  <a:latin typeface="Segoe UI"/>
                  <a:ea typeface="+mn-ea"/>
                  <a:cs typeface="Arial" pitchFamily="34" charset="0"/>
                </a:rPr>
                <a:t>170</a:t>
              </a:r>
              <a:endParaRPr kumimoji="0" lang="en-US" sz="1200" b="1" i="0" u="none" strike="noStrike" kern="1200" cap="none" spc="0" normalizeH="0" baseline="0" noProof="0" dirty="0">
                <a:ln>
                  <a:noFill/>
                </a:ln>
                <a:solidFill>
                  <a:prstClr val="black"/>
                </a:solidFill>
                <a:effectLst/>
                <a:uLnTx/>
                <a:uFillTx/>
                <a:latin typeface="Segoe UI"/>
                <a:ea typeface="+mn-ea"/>
                <a:cs typeface="Arial" pitchFamily="34" charset="0"/>
              </a:endParaRPr>
            </a:p>
            <a:p>
              <a:pPr marL="0" marR="0" lvl="0" indent="0" algn="ctr" defTabSz="430213" rtl="0" eaLnBrk="1" fontAlgn="auto" latinLnBrk="0" hangingPunct="1">
                <a:lnSpc>
                  <a:spcPct val="100000"/>
                </a:lnSpc>
                <a:spcBef>
                  <a:spcPts val="0"/>
                </a:spcBef>
                <a:spcAft>
                  <a:spcPts val="400"/>
                </a:spcAft>
                <a:buClrTx/>
                <a:buSzPct val="100000"/>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Arial" pitchFamily="34" charset="0"/>
                </a:rPr>
                <a:t>MPC</a:t>
              </a:r>
            </a:p>
            <a:p>
              <a:pPr marL="0" marR="0" lvl="0" indent="0" algn="ctr" defTabSz="430213" rtl="0" eaLnBrk="1" fontAlgn="auto" latinLnBrk="0" hangingPunct="1">
                <a:lnSpc>
                  <a:spcPct val="100000"/>
                </a:lnSpc>
                <a:spcBef>
                  <a:spcPts val="0"/>
                </a:spcBef>
                <a:spcAft>
                  <a:spcPts val="400"/>
                </a:spcAft>
                <a:buClrTx/>
                <a:buSzPct val="100000"/>
                <a:buFontTx/>
                <a:buNone/>
                <a:tabLst/>
                <a:defRPr/>
              </a:pPr>
              <a:endParaRPr kumimoji="0" lang="en-US" sz="900" b="0" i="0" u="none" strike="noStrike" kern="1200" cap="none" spc="0" normalizeH="0" baseline="0" noProof="0" dirty="0">
                <a:ln>
                  <a:noFill/>
                </a:ln>
                <a:solidFill>
                  <a:prstClr val="black"/>
                </a:solidFill>
                <a:effectLst/>
                <a:uLnTx/>
                <a:uFillTx/>
                <a:latin typeface="Segoe UI"/>
                <a:ea typeface="+mn-ea"/>
                <a:cs typeface="Arial" pitchFamily="34" charset="0"/>
              </a:endParaRPr>
            </a:p>
            <a:p>
              <a:pPr marL="0" marR="0" lvl="0" indent="0" algn="ctr" defTabSz="430213" rtl="0" eaLnBrk="1" fontAlgn="auto" latinLnBrk="0" hangingPunct="1">
                <a:lnSpc>
                  <a:spcPct val="100000"/>
                </a:lnSpc>
                <a:spcBef>
                  <a:spcPts val="0"/>
                </a:spcBef>
                <a:spcAft>
                  <a:spcPts val="400"/>
                </a:spcAft>
                <a:buClrTx/>
                <a:buSzPct val="100000"/>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itchFamily="34" charset="0"/>
                </a:rPr>
                <a:t>Your actual mileage will vary depending on how you drive and maintain your application. </a:t>
              </a:r>
            </a:p>
            <a:p>
              <a:pPr marL="0" marR="0" lvl="0" indent="0" algn="ctr" defTabSz="430213" rtl="0" eaLnBrk="1" fontAlgn="auto" latinLnBrk="0" hangingPunct="1">
                <a:lnSpc>
                  <a:spcPct val="100000"/>
                </a:lnSpc>
                <a:spcBef>
                  <a:spcPts val="0"/>
                </a:spcBef>
                <a:spcAft>
                  <a:spcPts val="400"/>
                </a:spcAft>
                <a:buClrTx/>
                <a:buSzPct val="100000"/>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itchFamily="34" charset="0"/>
                </a:rPr>
                <a:t>MPC = MIPS/Core</a:t>
              </a:r>
            </a:p>
            <a:p>
              <a:pPr marL="0" marR="0" lvl="0" indent="0" algn="ctr" defTabSz="430213" rtl="0" eaLnBrk="1" fontAlgn="auto" latinLnBrk="0" hangingPunct="1">
                <a:lnSpc>
                  <a:spcPct val="100000"/>
                </a:lnSpc>
                <a:spcBef>
                  <a:spcPts val="0"/>
                </a:spcBef>
                <a:spcAft>
                  <a:spcPts val="400"/>
                </a:spcAft>
                <a:buClrTx/>
                <a:buSzPct val="100000"/>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Arial" pitchFamily="34" charset="0"/>
                </a:rPr>
                <a:t>MPC rating based on </a:t>
              </a:r>
              <a:br>
                <a:rPr kumimoji="0" lang="en-US" sz="900" b="0" i="0" u="none" strike="noStrike" kern="1200" cap="none" spc="0" normalizeH="0" baseline="0" noProof="0" dirty="0">
                  <a:ln>
                    <a:noFill/>
                  </a:ln>
                  <a:solidFill>
                    <a:prstClr val="black"/>
                  </a:solidFill>
                  <a:effectLst/>
                  <a:uLnTx/>
                  <a:uFillTx/>
                  <a:latin typeface="Segoe UI"/>
                  <a:ea typeface="+mn-ea"/>
                  <a:cs typeface="Arial" pitchFamily="34" charset="0"/>
                </a:rPr>
              </a:br>
              <a:r>
                <a:rPr kumimoji="0" lang="en-US" sz="900" b="0" i="0" u="none" strike="noStrike" kern="1200" cap="none" spc="0" normalizeH="0" baseline="0" noProof="0" dirty="0">
                  <a:ln>
                    <a:noFill/>
                  </a:ln>
                  <a:solidFill>
                    <a:prstClr val="black"/>
                  </a:solidFill>
                  <a:effectLst/>
                  <a:uLnTx/>
                  <a:uFillTx/>
                  <a:latin typeface="Segoe UI"/>
                  <a:ea typeface="+mn-ea"/>
                  <a:cs typeface="Arial" pitchFamily="34" charset="0"/>
                </a:rPr>
                <a:t>2 CPU core system running at 75% busy</a:t>
              </a:r>
            </a:p>
          </p:txBody>
        </p:sp>
      </p:gr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2581" y="1141760"/>
            <a:ext cx="4012442" cy="534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8348" y="3126930"/>
            <a:ext cx="4006674" cy="335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3000" y="2403090"/>
            <a:ext cx="2809019" cy="350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4797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fade">
                                      <p:cBhvr>
                                        <p:cTn id="12"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148" y="179772"/>
            <a:ext cx="10767112" cy="443198"/>
          </a:xfrm>
        </p:spPr>
        <p:txBody>
          <a:bodyPr/>
          <a:lstStyle/>
          <a:p>
            <a:r>
              <a:rPr lang="en-US" sz="3200" dirty="0"/>
              <a:t>Self-funding Mainframe Modernization projects</a:t>
            </a:r>
          </a:p>
        </p:txBody>
      </p:sp>
      <p:sp>
        <p:nvSpPr>
          <p:cNvPr id="4" name="Subtitle 1"/>
          <p:cNvSpPr txBox="1">
            <a:spLocks/>
          </p:cNvSpPr>
          <p:nvPr>
            <p:custDataLst>
              <p:tags r:id="rId1"/>
            </p:custDataLst>
          </p:nvPr>
        </p:nvSpPr>
        <p:spPr>
          <a:xfrm>
            <a:off x="326465" y="623854"/>
            <a:ext cx="11278116" cy="484023"/>
          </a:xfrm>
          <a:prstGeom prst="rect">
            <a:avLst/>
          </a:prstGeom>
        </p:spPr>
        <p:txBody>
          <a:bodyPr/>
          <a:lstStyle/>
          <a:p>
            <a:pPr marL="457101" indent="-457101" defTabSz="609468">
              <a:lnSpc>
                <a:spcPct val="120000"/>
              </a:lnSpc>
              <a:spcAft>
                <a:spcPts val="184"/>
              </a:spcAft>
              <a:buSzPct val="100000"/>
              <a:defRPr/>
            </a:pPr>
            <a:r>
              <a:rPr lang="en-US" sz="2400" dirty="0">
                <a:latin typeface="HP Simplified" pitchFamily="34" charset="0"/>
                <a:ea typeface="ＭＳ Ｐゴシック" pitchFamily="34" charset="-128"/>
                <a:cs typeface="Arial" pitchFamily="34" charset="0"/>
              </a:rPr>
              <a:t>From Mainframe Sizing study</a:t>
            </a:r>
          </a:p>
        </p:txBody>
      </p:sp>
      <p:graphicFrame>
        <p:nvGraphicFramePr>
          <p:cNvPr id="14" name="Chart 13"/>
          <p:cNvGraphicFramePr/>
          <p:nvPr>
            <p:extLst>
              <p:ext uri="{D42A27DB-BD31-4B8C-83A1-F6EECF244321}">
                <p14:modId xmlns:p14="http://schemas.microsoft.com/office/powerpoint/2010/main" val="2040645927"/>
              </p:ext>
            </p:extLst>
          </p:nvPr>
        </p:nvGraphicFramePr>
        <p:xfrm>
          <a:off x="182210" y="1446318"/>
          <a:ext cx="7907258" cy="5041321"/>
        </p:xfrm>
        <a:graphic>
          <a:graphicData uri="http://schemas.openxmlformats.org/drawingml/2006/chart">
            <c:chart xmlns:c="http://schemas.openxmlformats.org/drawingml/2006/chart" xmlns:r="http://schemas.openxmlformats.org/officeDocument/2006/relationships" r:id="rId4"/>
          </a:graphicData>
        </a:graphic>
      </p:graphicFrame>
      <p:sp>
        <p:nvSpPr>
          <p:cNvPr id="5" name="TextBox 4"/>
          <p:cNvSpPr txBox="1"/>
          <p:nvPr/>
        </p:nvSpPr>
        <p:spPr>
          <a:xfrm>
            <a:off x="1311313" y="6357702"/>
            <a:ext cx="4345036" cy="379463"/>
          </a:xfrm>
          <a:prstGeom prst="rect">
            <a:avLst/>
          </a:prstGeom>
          <a:noFill/>
        </p:spPr>
        <p:txBody>
          <a:bodyPr wrap="none" rtlCol="0">
            <a:spAutoFit/>
          </a:bodyPr>
          <a:lstStyle/>
          <a:p>
            <a:pPr defTabSz="573493">
              <a:spcAft>
                <a:spcPts val="533"/>
              </a:spcAft>
              <a:buSzPct val="100000"/>
            </a:pPr>
            <a:r>
              <a:rPr lang="en-US" sz="1866" dirty="0">
                <a:cs typeface="Arial" pitchFamily="34" charset="0"/>
              </a:rPr>
              <a:t>Equivalent MIPS capacity (~6,286 MIPS)</a:t>
            </a:r>
          </a:p>
        </p:txBody>
      </p:sp>
      <p:sp>
        <p:nvSpPr>
          <p:cNvPr id="15" name="TextBox 14"/>
          <p:cNvSpPr txBox="1"/>
          <p:nvPr/>
        </p:nvSpPr>
        <p:spPr>
          <a:xfrm>
            <a:off x="5680410" y="3226524"/>
            <a:ext cx="1461419" cy="891978"/>
          </a:xfrm>
          <a:prstGeom prst="rect">
            <a:avLst/>
          </a:prstGeom>
          <a:noFill/>
        </p:spPr>
        <p:txBody>
          <a:bodyPr wrap="square" rtlCol="0">
            <a:spAutoFit/>
          </a:bodyPr>
          <a:lstStyle/>
          <a:p>
            <a:pPr algn="ctr" defTabSz="573493">
              <a:spcAft>
                <a:spcPts val="533"/>
              </a:spcAft>
              <a:buSzPct val="100000"/>
            </a:pPr>
            <a:r>
              <a:rPr lang="en-US" sz="2400" dirty="0">
                <a:cs typeface="Arial" pitchFamily="34" charset="0"/>
              </a:rPr>
              <a:t>$11.6M </a:t>
            </a:r>
          </a:p>
          <a:p>
            <a:pPr algn="ctr" defTabSz="573493">
              <a:spcAft>
                <a:spcPts val="533"/>
              </a:spcAft>
              <a:buSzPct val="100000"/>
            </a:pPr>
            <a:r>
              <a:rPr lang="en-US" sz="2400" dirty="0">
                <a:cs typeface="Arial" pitchFamily="34" charset="0"/>
              </a:rPr>
              <a:t>Savings </a:t>
            </a:r>
          </a:p>
        </p:txBody>
      </p:sp>
      <p:sp>
        <p:nvSpPr>
          <p:cNvPr id="17" name="TextBox 16"/>
          <p:cNvSpPr txBox="1"/>
          <p:nvPr/>
        </p:nvSpPr>
        <p:spPr>
          <a:xfrm>
            <a:off x="5766459" y="6578276"/>
            <a:ext cx="6272679" cy="318100"/>
          </a:xfrm>
          <a:prstGeom prst="rect">
            <a:avLst/>
          </a:prstGeom>
          <a:noFill/>
        </p:spPr>
        <p:txBody>
          <a:bodyPr wrap="none" rtlCol="0">
            <a:spAutoFit/>
          </a:bodyPr>
          <a:lstStyle/>
          <a:p>
            <a:pPr defTabSz="573493">
              <a:spcAft>
                <a:spcPts val="533"/>
              </a:spcAft>
              <a:buSzPct val="100000"/>
            </a:pPr>
            <a:r>
              <a:rPr lang="en-US" sz="1467" dirty="0">
                <a:solidFill>
                  <a:prstClr val="black"/>
                </a:solidFill>
                <a:latin typeface="HP Simplified" pitchFamily="34" charset="0"/>
                <a:ea typeface="ＭＳ Ｐゴシック" pitchFamily="34" charset="-128"/>
                <a:cs typeface="Arial" pitchFamily="34" charset="0"/>
              </a:rPr>
              <a:t>Source: Mainframe Sizing study done by: HP, Microsoft and Micro Focus.</a:t>
            </a:r>
          </a:p>
        </p:txBody>
      </p:sp>
      <p:sp>
        <p:nvSpPr>
          <p:cNvPr id="18" name="TextBox 17"/>
          <p:cNvSpPr txBox="1"/>
          <p:nvPr/>
        </p:nvSpPr>
        <p:spPr>
          <a:xfrm>
            <a:off x="7888850" y="4147640"/>
            <a:ext cx="3392275" cy="1784463"/>
          </a:xfrm>
          <a:prstGeom prst="rect">
            <a:avLst/>
          </a:prstGeom>
          <a:noFill/>
        </p:spPr>
        <p:txBody>
          <a:bodyPr wrap="none" rtlCol="0">
            <a:spAutoFit/>
          </a:bodyPr>
          <a:lstStyle/>
          <a:p>
            <a:pPr defTabSz="573493">
              <a:spcAft>
                <a:spcPts val="533"/>
              </a:spcAft>
              <a:buSzPct val="100000"/>
            </a:pPr>
            <a:r>
              <a:rPr lang="en-US" sz="1866" dirty="0">
                <a:latin typeface="HP Simplified" pitchFamily="34" charset="0"/>
                <a:ea typeface="ＭＳ Ｐゴシック" pitchFamily="34" charset="-128"/>
                <a:cs typeface="Arial" pitchFamily="34" charset="0"/>
              </a:rPr>
              <a:t>Benefits beyond cost savings:</a:t>
            </a:r>
          </a:p>
          <a:p>
            <a:pPr marL="228550" indent="-228550" defTabSz="573493">
              <a:spcAft>
                <a:spcPts val="533"/>
              </a:spcAft>
              <a:buSzPct val="100000"/>
              <a:buFont typeface="Arial" panose="020B0604020202020204" pitchFamily="34" charset="0"/>
              <a:buChar char="•"/>
            </a:pPr>
            <a:r>
              <a:rPr lang="en-US" sz="1866" dirty="0">
                <a:latin typeface="HP Simplified" pitchFamily="34" charset="0"/>
                <a:ea typeface="ＭＳ Ｐゴシック" pitchFamily="34" charset="-128"/>
                <a:cs typeface="Arial" pitchFamily="34" charset="0"/>
              </a:rPr>
              <a:t> Better OLTP performance</a:t>
            </a:r>
          </a:p>
          <a:p>
            <a:pPr marL="228550" indent="-228550" defTabSz="573493">
              <a:spcAft>
                <a:spcPts val="533"/>
              </a:spcAft>
              <a:buSzPct val="100000"/>
              <a:buFont typeface="Arial" panose="020B0604020202020204" pitchFamily="34" charset="0"/>
              <a:buChar char="•"/>
            </a:pPr>
            <a:r>
              <a:rPr lang="en-US" sz="1866" dirty="0">
                <a:latin typeface="HP Simplified" pitchFamily="34" charset="0"/>
                <a:ea typeface="ＭＳ Ｐゴシック" pitchFamily="34" charset="-128"/>
                <a:cs typeface="Arial" pitchFamily="34" charset="0"/>
              </a:rPr>
              <a:t> Faster Batch performance</a:t>
            </a:r>
          </a:p>
          <a:p>
            <a:pPr marL="228550" indent="-228550" defTabSz="573493">
              <a:spcAft>
                <a:spcPts val="533"/>
              </a:spcAft>
              <a:buSzPct val="100000"/>
              <a:buFont typeface="Arial" panose="020B0604020202020204" pitchFamily="34" charset="0"/>
              <a:buChar char="•"/>
            </a:pPr>
            <a:r>
              <a:rPr lang="en-US" sz="1866" dirty="0">
                <a:latin typeface="HP Simplified" pitchFamily="34" charset="0"/>
                <a:ea typeface="ＭＳ Ｐゴシック" pitchFamily="34" charset="-128"/>
                <a:cs typeface="Arial" pitchFamily="34" charset="0"/>
              </a:rPr>
              <a:t>Better cost per transaction</a:t>
            </a:r>
          </a:p>
          <a:p>
            <a:pPr marL="228550" indent="-228550" defTabSz="573493">
              <a:spcAft>
                <a:spcPts val="533"/>
              </a:spcAft>
              <a:buSzPct val="100000"/>
              <a:buFont typeface="Arial" panose="020B0604020202020204" pitchFamily="34" charset="0"/>
              <a:buChar char="•"/>
            </a:pPr>
            <a:r>
              <a:rPr lang="en-US" sz="1866" dirty="0">
                <a:latin typeface="HP Simplified" pitchFamily="34" charset="0"/>
                <a:ea typeface="ＭＳ Ｐゴシック" pitchFamily="34" charset="-128"/>
                <a:cs typeface="Arial" pitchFamily="34" charset="0"/>
              </a:rPr>
              <a:t>More transactions per </a:t>
            </a:r>
            <a:r>
              <a:rPr lang="en-US" sz="1866" dirty="0" err="1">
                <a:latin typeface="HP Simplified" pitchFamily="34" charset="0"/>
                <a:ea typeface="ＭＳ Ｐゴシック" pitchFamily="34" charset="-128"/>
                <a:cs typeface="Arial" pitchFamily="34" charset="0"/>
              </a:rPr>
              <a:t>Kwatt</a:t>
            </a:r>
            <a:endParaRPr lang="en-US" sz="1866" dirty="0">
              <a:latin typeface="HP Simplified" pitchFamily="34" charset="0"/>
              <a:ea typeface="ＭＳ Ｐゴシック" pitchFamily="34" charset="-128"/>
              <a:cs typeface="Arial" pitchFamily="34" charset="0"/>
            </a:endParaRPr>
          </a:p>
        </p:txBody>
      </p:sp>
      <p:sp>
        <p:nvSpPr>
          <p:cNvPr id="16" name="Right Brace 15"/>
          <p:cNvSpPr/>
          <p:nvPr/>
        </p:nvSpPr>
        <p:spPr>
          <a:xfrm>
            <a:off x="4936730" y="2076419"/>
            <a:ext cx="625362" cy="3079085"/>
          </a:xfrm>
          <a:prstGeom prst="righ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121903" tIns="60952" rIns="121903" bIns="60952" numCol="1" spcCol="0" rtlCol="0" fromWordArt="0" anchor="ctr" anchorCtr="0" forceAA="0" compatLnSpc="1">
            <a:prstTxWarp prst="textNoShape">
              <a:avLst/>
            </a:prstTxWarp>
            <a:noAutofit/>
          </a:bodyPr>
          <a:lstStyle/>
          <a:p>
            <a:pPr algn="ctr"/>
            <a:endParaRPr lang="en-US" sz="2400">
              <a:solidFill>
                <a:prstClr val="black"/>
              </a:solidFill>
            </a:endParaRPr>
          </a:p>
        </p:txBody>
      </p:sp>
    </p:spTree>
    <p:extLst>
      <p:ext uri="{BB962C8B-B14F-4D97-AF65-F5344CB8AC3E}">
        <p14:creationId xmlns:p14="http://schemas.microsoft.com/office/powerpoint/2010/main" val="1338165233"/>
      </p:ext>
    </p:extLst>
  </p:cSld>
  <p:clrMapOvr>
    <a:masterClrMapping/>
  </p:clrMapOvr>
  <p:transition advTm="600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0788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Group 72"/>
          <p:cNvGrpSpPr/>
          <p:nvPr/>
        </p:nvGrpSpPr>
        <p:grpSpPr>
          <a:xfrm>
            <a:off x="2457" y="1872"/>
            <a:ext cx="3275072" cy="6854750"/>
            <a:chOff x="887" y="502"/>
            <a:chExt cx="3341614" cy="6994023"/>
          </a:xfrm>
        </p:grpSpPr>
        <p:sp>
          <p:nvSpPr>
            <p:cNvPr id="17" name="Rectangle 16"/>
            <p:cNvSpPr/>
            <p:nvPr/>
          </p:nvSpPr>
          <p:spPr bwMode="auto">
            <a:xfrm>
              <a:off x="887" y="502"/>
              <a:ext cx="3341614" cy="6994023"/>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pic>
          <p:nvPicPr>
            <p:cNvPr id="16" name="Picture 15"/>
            <p:cNvPicPr>
              <a:picLocks noChangeAspect="1"/>
            </p:cNvPicPr>
            <p:nvPr/>
          </p:nvPicPr>
          <p:blipFill rotWithShape="1">
            <a:blip r:embed="rId3" cstate="screen">
              <a:extLst>
                <a:ext uri="{28A0092B-C50C-407E-A947-70E740481C1C}">
                  <a14:useLocalDpi xmlns:a14="http://schemas.microsoft.com/office/drawing/2010/main" val="0"/>
                </a:ext>
              </a:extLst>
            </a:blip>
            <a:srcRect b="279"/>
            <a:stretch/>
          </p:blipFill>
          <p:spPr>
            <a:xfrm>
              <a:off x="5979" y="1486511"/>
              <a:ext cx="2547299" cy="4352973"/>
            </a:xfrm>
            <a:prstGeom prst="rect">
              <a:avLst/>
            </a:prstGeom>
          </p:spPr>
        </p:pic>
      </p:grpSp>
      <p:grpSp>
        <p:nvGrpSpPr>
          <p:cNvPr id="18" name="Group 17"/>
          <p:cNvGrpSpPr/>
          <p:nvPr/>
        </p:nvGrpSpPr>
        <p:grpSpPr>
          <a:xfrm>
            <a:off x="3869874" y="135885"/>
            <a:ext cx="4197437" cy="2979764"/>
            <a:chOff x="5104039" y="2548633"/>
            <a:chExt cx="5560090" cy="3947112"/>
          </a:xfrm>
        </p:grpSpPr>
        <p:sp>
          <p:nvSpPr>
            <p:cNvPr id="19" name="Rectangle 18"/>
            <p:cNvSpPr/>
            <p:nvPr/>
          </p:nvSpPr>
          <p:spPr>
            <a:xfrm>
              <a:off x="5104039" y="4300343"/>
              <a:ext cx="5560090" cy="453334"/>
            </a:xfrm>
            <a:prstGeom prst="rect">
              <a:avLst/>
            </a:prstGeom>
            <a:solidFill>
              <a:srgbClr val="BAD80A"/>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anchor="ctr"/>
            <a:lstStyle/>
            <a:p>
              <a:pPr algn="ctr" defTabSz="913870">
                <a:defRPr/>
              </a:pPr>
              <a:endParaRPr lang="en-US" sz="1799">
                <a:solidFill>
                  <a:srgbClr val="FFFFFF"/>
                </a:solidFill>
                <a:latin typeface="Segoe UI"/>
              </a:endParaRPr>
            </a:p>
          </p:txBody>
        </p:sp>
        <p:pic>
          <p:nvPicPr>
            <p:cNvPr id="20" name="Picture 19"/>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bwMode="auto">
            <a:xfrm>
              <a:off x="5408989" y="4753677"/>
              <a:ext cx="4946650" cy="1742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a:stretch/>
          </p:blipFill>
          <p:spPr bwMode="auto">
            <a:xfrm>
              <a:off x="5408989" y="4427765"/>
              <a:ext cx="4946650" cy="205481"/>
            </a:xfrm>
            <a:prstGeom prst="rect">
              <a:avLst/>
            </a:prstGeom>
            <a:noFill/>
            <a:ln>
              <a:noFill/>
            </a:ln>
            <a:effectLst>
              <a:outerShdw dist="50800" dir="2700000" algn="tl" rotWithShape="0">
                <a:prstClr val="black">
                  <a:alpha val="2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t="-1526"/>
            <a:stretch/>
          </p:blipFill>
          <p:spPr bwMode="auto">
            <a:xfrm>
              <a:off x="5408989" y="2548633"/>
              <a:ext cx="4946650" cy="1751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23" name="Rectangle 8"/>
          <p:cNvSpPr>
            <a:spLocks noChangeArrowheads="1"/>
          </p:cNvSpPr>
          <p:nvPr/>
        </p:nvSpPr>
        <p:spPr bwMode="auto">
          <a:xfrm>
            <a:off x="8155265" y="407318"/>
            <a:ext cx="3909664" cy="2294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12" tIns="45705" rIns="91412" bIns="45705">
            <a:spAutoFit/>
          </a:bodyPr>
          <a:lstStyle/>
          <a:p>
            <a:pPr marL="89620" indent="-537722" defTabSz="913870">
              <a:defRPr/>
            </a:pPr>
            <a:r>
              <a:rPr lang="en-US" sz="1764" dirty="0">
                <a:solidFill>
                  <a:srgbClr val="002050"/>
                </a:solidFill>
                <a:latin typeface="Segoe UI Light"/>
                <a:cs typeface="Segoe UI Light"/>
              </a:rPr>
              <a:t>"Microsoft’s comprehensive hybrid story, which spans applications and platforms as well as infrastructure, is highly attractive to many companies, drawing them towards the cloud in general.”</a:t>
            </a:r>
          </a:p>
          <a:p>
            <a:pPr marL="89620" indent="-537722" defTabSz="913870">
              <a:defRPr/>
            </a:pPr>
            <a:endParaRPr lang="en-US" sz="1764" b="1" dirty="0">
              <a:solidFill>
                <a:srgbClr val="505050"/>
              </a:solidFill>
              <a:latin typeface="Segoe UI Light"/>
              <a:cs typeface="Segoe UI Light"/>
            </a:endParaRPr>
          </a:p>
          <a:p>
            <a:pPr defTabSz="896203">
              <a:defRPr/>
            </a:pPr>
            <a:r>
              <a:rPr lang="en-US" sz="980" b="1" cap="all" dirty="0">
                <a:solidFill>
                  <a:srgbClr val="505050"/>
                </a:solidFill>
                <a:latin typeface="Segoe UI"/>
              </a:rPr>
              <a:t>   LYDIA LEONG, </a:t>
            </a:r>
            <a:br>
              <a:rPr lang="en-US" sz="980" b="1" cap="all" dirty="0">
                <a:solidFill>
                  <a:srgbClr val="505050"/>
                </a:solidFill>
                <a:latin typeface="Segoe UI"/>
              </a:rPr>
            </a:br>
            <a:r>
              <a:rPr lang="en-US" sz="980" b="1" cap="all" dirty="0">
                <a:solidFill>
                  <a:srgbClr val="505050"/>
                </a:solidFill>
                <a:latin typeface="Segoe UI"/>
              </a:rPr>
              <a:t>   </a:t>
            </a:r>
            <a:r>
              <a:rPr lang="en-US" sz="980" cap="all" dirty="0">
                <a:solidFill>
                  <a:srgbClr val="505050"/>
                </a:solidFill>
                <a:latin typeface="Segoe UI"/>
              </a:rPr>
              <a:t>Gartner</a:t>
            </a:r>
          </a:p>
        </p:txBody>
      </p:sp>
      <p:sp>
        <p:nvSpPr>
          <p:cNvPr id="2" name="Rectangle 1"/>
          <p:cNvSpPr/>
          <p:nvPr/>
        </p:nvSpPr>
        <p:spPr bwMode="auto">
          <a:xfrm>
            <a:off x="4114157" y="4025123"/>
            <a:ext cx="2639221" cy="23764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1105448" y="226707"/>
            <a:ext cx="2172083" cy="14014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87" tIns="134429" rIns="179187" bIns="143349"/>
          <a:lstStyle/>
          <a:p>
            <a:pPr defTabSz="913565" fontAlgn="base">
              <a:lnSpc>
                <a:spcPct val="90000"/>
              </a:lnSpc>
              <a:spcBef>
                <a:spcPct val="0"/>
              </a:spcBef>
              <a:spcAft>
                <a:spcPts val="1176"/>
              </a:spcAft>
              <a:defRPr/>
            </a:pPr>
            <a:r>
              <a:rPr lang="en-US" sz="3136" dirty="0">
                <a:solidFill>
                  <a:srgbClr val="FFFFFF"/>
                </a:solidFill>
                <a:latin typeface="Segoe UI Light"/>
              </a:rPr>
              <a:t>Industry</a:t>
            </a:r>
            <a:br>
              <a:rPr lang="en-US" sz="3136" dirty="0">
                <a:solidFill>
                  <a:srgbClr val="FFFFFF"/>
                </a:solidFill>
                <a:latin typeface="Segoe UI Light"/>
              </a:rPr>
            </a:br>
            <a:r>
              <a:rPr lang="en-US" sz="3136" dirty="0">
                <a:solidFill>
                  <a:srgbClr val="FFFFFF"/>
                </a:solidFill>
                <a:latin typeface="Segoe UI Light"/>
              </a:rPr>
              <a:t>validation</a:t>
            </a:r>
          </a:p>
        </p:txBody>
      </p:sp>
      <p:grpSp>
        <p:nvGrpSpPr>
          <p:cNvPr id="39" name="Group 38"/>
          <p:cNvGrpSpPr/>
          <p:nvPr/>
        </p:nvGrpSpPr>
        <p:grpSpPr>
          <a:xfrm>
            <a:off x="2457" y="3266077"/>
            <a:ext cx="12063342" cy="3590544"/>
            <a:chOff x="-115546" y="3394616"/>
            <a:chExt cx="12308442" cy="3663496"/>
          </a:xfrm>
        </p:grpSpPr>
        <p:sp>
          <p:nvSpPr>
            <p:cNvPr id="9" name="Rectangle 8"/>
            <p:cNvSpPr/>
            <p:nvPr/>
          </p:nvSpPr>
          <p:spPr bwMode="auto">
            <a:xfrm>
              <a:off x="-115546" y="3394616"/>
              <a:ext cx="12308442" cy="36634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11" name="Rectangle 10"/>
            <p:cNvSpPr/>
            <p:nvPr/>
          </p:nvSpPr>
          <p:spPr>
            <a:xfrm>
              <a:off x="887" y="3408576"/>
              <a:ext cx="9976032" cy="572445"/>
            </a:xfrm>
            <a:prstGeom prst="rect">
              <a:avLst/>
            </a:prstGeom>
            <a:solidFill>
              <a:schemeClr val="bg1"/>
            </a:solidFill>
          </p:spPr>
          <p:txBody>
            <a:bodyPr wrap="square" lIns="179213" tIns="134410" rIns="179213">
              <a:spAutoFit/>
            </a:bodyPr>
            <a:lstStyle/>
            <a:p>
              <a:pPr defTabSz="913694">
                <a:lnSpc>
                  <a:spcPct val="90000"/>
                </a:lnSpc>
                <a:defRPr/>
              </a:pPr>
              <a:r>
                <a:rPr lang="en-US" sz="2744" dirty="0">
                  <a:solidFill>
                    <a:srgbClr val="0072C6">
                      <a:lumMod val="50000"/>
                    </a:srgbClr>
                  </a:solidFill>
                  <a:latin typeface="Segoe UI Light"/>
                </a:rPr>
                <a:t>Microsoft Leads Everywhere…</a:t>
              </a:r>
            </a:p>
          </p:txBody>
        </p:sp>
      </p:grpSp>
      <p:grpSp>
        <p:nvGrpSpPr>
          <p:cNvPr id="7" name="Group 6"/>
          <p:cNvGrpSpPr/>
          <p:nvPr/>
        </p:nvGrpSpPr>
        <p:grpSpPr>
          <a:xfrm>
            <a:off x="122225" y="4006667"/>
            <a:ext cx="11834572" cy="2300549"/>
            <a:chOff x="112221" y="4096101"/>
            <a:chExt cx="12075024" cy="2347291"/>
          </a:xfrm>
        </p:grpSpPr>
        <p:grpSp>
          <p:nvGrpSpPr>
            <p:cNvPr id="52" name="Group 51"/>
            <p:cNvGrpSpPr/>
            <p:nvPr/>
          </p:nvGrpSpPr>
          <p:grpSpPr>
            <a:xfrm>
              <a:off x="112221" y="4096101"/>
              <a:ext cx="12075024" cy="2302652"/>
              <a:chOff x="112221" y="4096101"/>
              <a:chExt cx="12075024" cy="2302652"/>
            </a:xfrm>
          </p:grpSpPr>
          <p:grpSp>
            <p:nvGrpSpPr>
              <p:cNvPr id="40" name="Group 39"/>
              <p:cNvGrpSpPr/>
              <p:nvPr/>
            </p:nvGrpSpPr>
            <p:grpSpPr>
              <a:xfrm>
                <a:off x="112221" y="4143558"/>
                <a:ext cx="2708366" cy="2244177"/>
                <a:chOff x="112221" y="4143558"/>
                <a:chExt cx="2708366" cy="2244177"/>
              </a:xfrm>
            </p:grpSpPr>
            <p:pic>
              <p:nvPicPr>
                <p:cNvPr id="24" name="Picture 23"/>
                <p:cNvPicPr>
                  <a:picLocks noChangeAspect="1"/>
                </p:cNvPicPr>
                <p:nvPr/>
              </p:nvPicPr>
              <p:blipFill>
                <a:blip r:embed="rId7"/>
                <a:stretch>
                  <a:fillRect/>
                </a:stretch>
              </p:blipFill>
              <p:spPr>
                <a:xfrm>
                  <a:off x="112221" y="4343847"/>
                  <a:ext cx="2057560" cy="2043888"/>
                </a:xfrm>
                <a:prstGeom prst="rect">
                  <a:avLst/>
                </a:prstGeom>
              </p:spPr>
            </p:pic>
            <p:sp>
              <p:nvSpPr>
                <p:cNvPr id="25" name="Rectangle 24"/>
                <p:cNvSpPr/>
                <p:nvPr/>
              </p:nvSpPr>
              <p:spPr>
                <a:xfrm>
                  <a:off x="235027" y="4143558"/>
                  <a:ext cx="2585560" cy="152349"/>
                </a:xfrm>
                <a:prstGeom prst="rect">
                  <a:avLst/>
                </a:prstGeom>
              </p:spPr>
              <p:txBody>
                <a:bodyPr wrap="square" lIns="0" tIns="0" rIns="0" bIns="0">
                  <a:spAutoFit/>
                </a:bodyPr>
                <a:lstStyle/>
                <a:p>
                  <a:pPr defTabSz="913694">
                    <a:lnSpc>
                      <a:spcPct val="90000"/>
                    </a:lnSpc>
                    <a:defRPr/>
                  </a:pPr>
                  <a:r>
                    <a:rPr lang="en-US" sz="1078" dirty="0">
                      <a:solidFill>
                        <a:srgbClr val="0072C6">
                          <a:lumMod val="50000"/>
                        </a:srgbClr>
                      </a:solidFill>
                      <a:latin typeface="Segoe UI Semibold" panose="020B0702040204020203" pitchFamily="34" charset="0"/>
                      <a:cs typeface="Segoe UI Semibold" panose="020B0702040204020203" pitchFamily="34" charset="0"/>
                    </a:rPr>
                    <a:t>Public Cloud </a:t>
                  </a:r>
                  <a:r>
                    <a:rPr lang="en-US" sz="1078" dirty="0" err="1">
                      <a:solidFill>
                        <a:srgbClr val="0072C6">
                          <a:lumMod val="50000"/>
                        </a:srgbClr>
                      </a:solidFill>
                      <a:latin typeface="Segoe UI Semibold" panose="020B0702040204020203" pitchFamily="34" charset="0"/>
                      <a:cs typeface="Segoe UI Semibold" panose="020B0702040204020203" pitchFamily="34" charset="0"/>
                    </a:rPr>
                    <a:t>IaaS</a:t>
                  </a:r>
                  <a:r>
                    <a:rPr lang="en-US" sz="1078" dirty="0">
                      <a:solidFill>
                        <a:srgbClr val="0072C6">
                          <a:lumMod val="50000"/>
                        </a:srgbClr>
                      </a:solidFill>
                      <a:latin typeface="Segoe UI Semibold" panose="020B0702040204020203" pitchFamily="34" charset="0"/>
                      <a:cs typeface="Segoe UI Semibold" panose="020B0702040204020203" pitchFamily="34" charset="0"/>
                    </a:rPr>
                    <a:t> (May 2015)</a:t>
                  </a:r>
                </a:p>
              </p:txBody>
            </p:sp>
          </p:grpSp>
          <p:grpSp>
            <p:nvGrpSpPr>
              <p:cNvPr id="41" name="Group 40"/>
              <p:cNvGrpSpPr/>
              <p:nvPr/>
            </p:nvGrpSpPr>
            <p:grpSpPr>
              <a:xfrm>
                <a:off x="2487167" y="4147166"/>
                <a:ext cx="2664129" cy="2222179"/>
                <a:chOff x="2487167" y="4147166"/>
                <a:chExt cx="2664129" cy="2222179"/>
              </a:xfrm>
            </p:grpSpPr>
            <p:sp>
              <p:nvSpPr>
                <p:cNvPr id="27" name="Rectangle 26"/>
                <p:cNvSpPr/>
                <p:nvPr/>
              </p:nvSpPr>
              <p:spPr>
                <a:xfrm>
                  <a:off x="2565736" y="4147166"/>
                  <a:ext cx="2585560" cy="152349"/>
                </a:xfrm>
                <a:prstGeom prst="rect">
                  <a:avLst/>
                </a:prstGeom>
              </p:spPr>
              <p:txBody>
                <a:bodyPr wrap="square" lIns="0" tIns="0" rIns="0" bIns="0">
                  <a:spAutoFit/>
                </a:bodyPr>
                <a:lstStyle/>
                <a:p>
                  <a:pPr defTabSz="913694">
                    <a:lnSpc>
                      <a:spcPct val="90000"/>
                    </a:lnSpc>
                    <a:defRPr/>
                  </a:pPr>
                  <a:r>
                    <a:rPr lang="en-US" sz="1078" dirty="0">
                      <a:solidFill>
                        <a:srgbClr val="0072C6">
                          <a:lumMod val="50000"/>
                        </a:srgbClr>
                      </a:solidFill>
                      <a:latin typeface="Segoe UI Semibold" panose="020B0702040204020203" pitchFamily="34" charset="0"/>
                      <a:cs typeface="Segoe UI Semibold" panose="020B0702040204020203" pitchFamily="34" charset="0"/>
                    </a:rPr>
                    <a:t>Cloud Storage (June 2015)</a:t>
                  </a:r>
                </a:p>
              </p:txBody>
            </p:sp>
            <p:pic>
              <p:nvPicPr>
                <p:cNvPr id="4" name="Picture 3"/>
                <p:cNvPicPr>
                  <a:picLocks noChangeAspect="1"/>
                </p:cNvPicPr>
                <p:nvPr/>
              </p:nvPicPr>
              <p:blipFill>
                <a:blip r:embed="rId8"/>
                <a:stretch>
                  <a:fillRect/>
                </a:stretch>
              </p:blipFill>
              <p:spPr>
                <a:xfrm>
                  <a:off x="2487167" y="4337829"/>
                  <a:ext cx="2008468" cy="2031516"/>
                </a:xfrm>
                <a:prstGeom prst="rect">
                  <a:avLst/>
                </a:prstGeom>
              </p:spPr>
            </p:pic>
          </p:grpSp>
          <p:grpSp>
            <p:nvGrpSpPr>
              <p:cNvPr id="42" name="Group 41"/>
              <p:cNvGrpSpPr/>
              <p:nvPr/>
            </p:nvGrpSpPr>
            <p:grpSpPr>
              <a:xfrm>
                <a:off x="4828204" y="4131453"/>
                <a:ext cx="2528424" cy="2244540"/>
                <a:chOff x="4828204" y="4131453"/>
                <a:chExt cx="2528424" cy="2244540"/>
              </a:xfrm>
            </p:grpSpPr>
            <p:pic>
              <p:nvPicPr>
                <p:cNvPr id="5" name="Picture 4"/>
                <p:cNvPicPr>
                  <a:picLocks noChangeAspect="1"/>
                </p:cNvPicPr>
                <p:nvPr/>
              </p:nvPicPr>
              <p:blipFill rotWithShape="1">
                <a:blip r:embed="rId9"/>
                <a:srcRect t="1" b="835"/>
                <a:stretch/>
              </p:blipFill>
              <p:spPr>
                <a:xfrm>
                  <a:off x="4828204" y="4344477"/>
                  <a:ext cx="2060317" cy="2031516"/>
                </a:xfrm>
                <a:prstGeom prst="rect">
                  <a:avLst/>
                </a:prstGeom>
              </p:spPr>
            </p:pic>
            <p:sp>
              <p:nvSpPr>
                <p:cNvPr id="28" name="Rectangle 27"/>
                <p:cNvSpPr/>
                <p:nvPr/>
              </p:nvSpPr>
              <p:spPr>
                <a:xfrm>
                  <a:off x="4933049" y="4131453"/>
                  <a:ext cx="2423579" cy="152349"/>
                </a:xfrm>
                <a:prstGeom prst="rect">
                  <a:avLst/>
                </a:prstGeom>
              </p:spPr>
              <p:txBody>
                <a:bodyPr wrap="square" lIns="0" tIns="0" rIns="0" bIns="0">
                  <a:spAutoFit/>
                </a:bodyPr>
                <a:lstStyle/>
                <a:p>
                  <a:pPr defTabSz="913694">
                    <a:lnSpc>
                      <a:spcPct val="90000"/>
                    </a:lnSpc>
                    <a:defRPr/>
                  </a:pPr>
                  <a:r>
                    <a:rPr lang="en-US" sz="1078" dirty="0">
                      <a:solidFill>
                        <a:srgbClr val="0072C6">
                          <a:lumMod val="50000"/>
                        </a:srgbClr>
                      </a:solidFill>
                      <a:latin typeface="Segoe UI Semibold" panose="020B0702040204020203" pitchFamily="34" charset="0"/>
                      <a:cs typeface="Segoe UI Semibold" panose="020B0702040204020203" pitchFamily="34" charset="0"/>
                    </a:rPr>
                    <a:t>Enterprise App PaaS (Jan 2014)</a:t>
                  </a:r>
                </a:p>
              </p:txBody>
            </p:sp>
          </p:grpSp>
          <p:sp>
            <p:nvSpPr>
              <p:cNvPr id="50" name="Rectangle 49"/>
              <p:cNvSpPr/>
              <p:nvPr/>
            </p:nvSpPr>
            <p:spPr>
              <a:xfrm>
                <a:off x="9763666" y="4096101"/>
                <a:ext cx="2423579" cy="152349"/>
              </a:xfrm>
              <a:prstGeom prst="rect">
                <a:avLst/>
              </a:prstGeom>
            </p:spPr>
            <p:txBody>
              <a:bodyPr wrap="square" lIns="0" tIns="0" rIns="0" bIns="0">
                <a:spAutoFit/>
              </a:bodyPr>
              <a:lstStyle/>
              <a:p>
                <a:pPr defTabSz="913694">
                  <a:lnSpc>
                    <a:spcPct val="90000"/>
                  </a:lnSpc>
                  <a:defRPr/>
                </a:pPr>
                <a:r>
                  <a:rPr lang="en-US" sz="1078" dirty="0">
                    <a:solidFill>
                      <a:srgbClr val="0072C6">
                        <a:lumMod val="50000"/>
                      </a:srgbClr>
                    </a:solidFill>
                    <a:latin typeface="Segoe UI Semibold" panose="020B0702040204020203" pitchFamily="34" charset="0"/>
                    <a:cs typeface="Segoe UI Semibold" panose="020B0702040204020203" pitchFamily="34" charset="0"/>
                  </a:rPr>
                  <a:t>Operational DBMS Systems (Oct 2015)</a:t>
                </a:r>
              </a:p>
            </p:txBody>
          </p:sp>
          <p:grpSp>
            <p:nvGrpSpPr>
              <p:cNvPr id="43" name="Group 42"/>
              <p:cNvGrpSpPr/>
              <p:nvPr/>
            </p:nvGrpSpPr>
            <p:grpSpPr>
              <a:xfrm>
                <a:off x="7253770" y="4117382"/>
                <a:ext cx="2063020" cy="2281371"/>
                <a:chOff x="7253770" y="4117382"/>
                <a:chExt cx="2063020" cy="2281371"/>
              </a:xfrm>
            </p:grpSpPr>
            <p:sp>
              <p:nvSpPr>
                <p:cNvPr id="29" name="Rectangle 28"/>
                <p:cNvSpPr/>
                <p:nvPr/>
              </p:nvSpPr>
              <p:spPr>
                <a:xfrm>
                  <a:off x="7382599" y="4117382"/>
                  <a:ext cx="1859154" cy="152349"/>
                </a:xfrm>
                <a:prstGeom prst="rect">
                  <a:avLst/>
                </a:prstGeom>
              </p:spPr>
              <p:txBody>
                <a:bodyPr wrap="square" lIns="0" tIns="0" rIns="0" bIns="0">
                  <a:spAutoFit/>
                </a:bodyPr>
                <a:lstStyle/>
                <a:p>
                  <a:pPr defTabSz="913694">
                    <a:lnSpc>
                      <a:spcPct val="90000"/>
                    </a:lnSpc>
                    <a:defRPr/>
                  </a:pPr>
                  <a:r>
                    <a:rPr lang="en-US" sz="1078" dirty="0">
                      <a:solidFill>
                        <a:srgbClr val="0072C6">
                          <a:lumMod val="50000"/>
                        </a:srgbClr>
                      </a:solidFill>
                      <a:latin typeface="Segoe UI Semibold" panose="020B0702040204020203" pitchFamily="34" charset="0"/>
                      <a:cs typeface="Segoe UI Semibold" panose="020B0702040204020203" pitchFamily="34" charset="0"/>
                    </a:rPr>
                    <a:t>X86 Server </a:t>
                  </a:r>
                  <a:r>
                    <a:rPr lang="en-US" sz="1078" dirty="0" err="1">
                      <a:solidFill>
                        <a:srgbClr val="0072C6">
                          <a:lumMod val="50000"/>
                        </a:srgbClr>
                      </a:solidFill>
                      <a:latin typeface="Segoe UI Semibold" panose="020B0702040204020203" pitchFamily="34" charset="0"/>
                      <a:cs typeface="Segoe UI Semibold" panose="020B0702040204020203" pitchFamily="34" charset="0"/>
                    </a:rPr>
                    <a:t>Virt</a:t>
                  </a:r>
                  <a:r>
                    <a:rPr lang="en-US" sz="1078" dirty="0">
                      <a:solidFill>
                        <a:srgbClr val="0072C6">
                          <a:lumMod val="50000"/>
                        </a:srgbClr>
                      </a:solidFill>
                      <a:latin typeface="Segoe UI Semibold" panose="020B0702040204020203" pitchFamily="34" charset="0"/>
                      <a:cs typeface="Segoe UI Semibold" panose="020B0702040204020203" pitchFamily="34" charset="0"/>
                    </a:rPr>
                    <a:t> (July 2015)</a:t>
                  </a:r>
                </a:p>
              </p:txBody>
            </p:sp>
            <p:pic>
              <p:nvPicPr>
                <p:cNvPr id="6" name="Picture 5"/>
                <p:cNvPicPr>
                  <a:picLocks noChangeAspect="1"/>
                </p:cNvPicPr>
                <p:nvPr/>
              </p:nvPicPr>
              <p:blipFill>
                <a:blip r:embed="rId10"/>
                <a:stretch>
                  <a:fillRect/>
                </a:stretch>
              </p:blipFill>
              <p:spPr>
                <a:xfrm>
                  <a:off x="7253770" y="4335733"/>
                  <a:ext cx="2063020" cy="2063020"/>
                </a:xfrm>
                <a:prstGeom prst="rect">
                  <a:avLst/>
                </a:prstGeom>
              </p:spPr>
            </p:pic>
          </p:grpSp>
        </p:grpSp>
        <p:pic>
          <p:nvPicPr>
            <p:cNvPr id="53" name="Picture 1" descr="image002"/>
            <p:cNvPicPr>
              <a:picLocks noChangeAspect="1" noChangeArrowheads="1"/>
            </p:cNvPicPr>
            <p:nvPr/>
          </p:nvPicPr>
          <p:blipFill rotWithShape="1">
            <a:blip r:embed="rId11">
              <a:extLst>
                <a:ext uri="{28A0092B-C50C-407E-A947-70E740481C1C}">
                  <a14:useLocalDpi xmlns:a14="http://schemas.microsoft.com/office/drawing/2010/main" val="0"/>
                </a:ext>
              </a:extLst>
            </a:blip>
            <a:srcRect b="3527"/>
            <a:stretch/>
          </p:blipFill>
          <p:spPr bwMode="auto">
            <a:xfrm>
              <a:off x="9597759" y="4312246"/>
              <a:ext cx="2280609" cy="213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p:nvGrpSpPr>
        <p:grpSpPr>
          <a:xfrm>
            <a:off x="1289866" y="4298261"/>
            <a:ext cx="10431803" cy="915068"/>
            <a:chOff x="1314452" y="4384185"/>
            <a:chExt cx="10643754" cy="933660"/>
          </a:xfrm>
        </p:grpSpPr>
        <p:grpSp>
          <p:nvGrpSpPr>
            <p:cNvPr id="30" name="Group 29"/>
            <p:cNvGrpSpPr/>
            <p:nvPr/>
          </p:nvGrpSpPr>
          <p:grpSpPr>
            <a:xfrm>
              <a:off x="1314452" y="4943260"/>
              <a:ext cx="757965" cy="208087"/>
              <a:chOff x="10840635" y="2817849"/>
              <a:chExt cx="757965" cy="208087"/>
            </a:xfrm>
          </p:grpSpPr>
          <p:sp>
            <p:nvSpPr>
              <p:cNvPr id="56" name="Rectangle 55"/>
              <p:cNvSpPr/>
              <p:nvPr/>
            </p:nvSpPr>
            <p:spPr bwMode="auto">
              <a:xfrm>
                <a:off x="11103300" y="2817849"/>
                <a:ext cx="495300" cy="172162"/>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54" name="Oval 53"/>
              <p:cNvSpPr/>
              <p:nvPr/>
            </p:nvSpPr>
            <p:spPr bwMode="auto">
              <a:xfrm>
                <a:off x="11399469" y="2840626"/>
                <a:ext cx="149385" cy="1493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55" name="TextBox 54"/>
              <p:cNvSpPr txBox="1"/>
              <p:nvPr/>
            </p:nvSpPr>
            <p:spPr>
              <a:xfrm>
                <a:off x="10840635" y="2840626"/>
                <a:ext cx="569550" cy="185310"/>
              </a:xfrm>
              <a:prstGeom prst="rect">
                <a:avLst/>
              </a:prstGeom>
              <a:noFill/>
            </p:spPr>
            <p:txBody>
              <a:bodyPr wrap="none" lIns="0" tIns="0" rIns="0" bIns="0" rtlCol="0">
                <a:noAutofit/>
              </a:bodyPr>
              <a:lstStyle/>
              <a:p>
                <a:pPr defTabSz="913870">
                  <a:lnSpc>
                    <a:spcPct val="90000"/>
                  </a:lnSpc>
                  <a:spcAft>
                    <a:spcPts val="588"/>
                  </a:spcAft>
                  <a:defRPr/>
                </a:pPr>
                <a:r>
                  <a:rPr lang="en-US" sz="980" dirty="0">
                    <a:gradFill>
                      <a:gsLst>
                        <a:gs pos="2917">
                          <a:srgbClr val="000000"/>
                        </a:gs>
                        <a:gs pos="30000">
                          <a:srgbClr val="000000"/>
                        </a:gs>
                      </a:gsLst>
                      <a:lin ang="5400000" scaled="0"/>
                    </a:gradFill>
                    <a:latin typeface="Segoe UI"/>
                  </a:rPr>
                  <a:t>Microsoft</a:t>
                </a:r>
              </a:p>
            </p:txBody>
          </p:sp>
        </p:grpSp>
        <p:grpSp>
          <p:nvGrpSpPr>
            <p:cNvPr id="57" name="Group 56"/>
            <p:cNvGrpSpPr/>
            <p:nvPr/>
          </p:nvGrpSpPr>
          <p:grpSpPr>
            <a:xfrm>
              <a:off x="3669020" y="4811602"/>
              <a:ext cx="729025" cy="279028"/>
              <a:chOff x="11265946" y="2722371"/>
              <a:chExt cx="729025" cy="279028"/>
            </a:xfrm>
          </p:grpSpPr>
          <p:sp>
            <p:nvSpPr>
              <p:cNvPr id="58" name="Rectangle 57"/>
              <p:cNvSpPr/>
              <p:nvPr/>
            </p:nvSpPr>
            <p:spPr bwMode="auto">
              <a:xfrm>
                <a:off x="11265946" y="2829237"/>
                <a:ext cx="495300" cy="172162"/>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59" name="Oval 58"/>
              <p:cNvSpPr/>
              <p:nvPr/>
            </p:nvSpPr>
            <p:spPr bwMode="auto">
              <a:xfrm>
                <a:off x="11399469" y="2840626"/>
                <a:ext cx="149385" cy="1493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60" name="TextBox 59"/>
              <p:cNvSpPr txBox="1"/>
              <p:nvPr/>
            </p:nvSpPr>
            <p:spPr>
              <a:xfrm>
                <a:off x="11425421" y="2722371"/>
                <a:ext cx="569550" cy="185310"/>
              </a:xfrm>
              <a:prstGeom prst="rect">
                <a:avLst/>
              </a:prstGeom>
              <a:noFill/>
            </p:spPr>
            <p:txBody>
              <a:bodyPr wrap="none" lIns="0" tIns="0" rIns="0" bIns="0" rtlCol="0">
                <a:noAutofit/>
              </a:bodyPr>
              <a:lstStyle/>
              <a:p>
                <a:pPr defTabSz="913870">
                  <a:lnSpc>
                    <a:spcPct val="90000"/>
                  </a:lnSpc>
                  <a:spcAft>
                    <a:spcPts val="588"/>
                  </a:spcAft>
                  <a:defRPr/>
                </a:pPr>
                <a:r>
                  <a:rPr lang="en-US" sz="980" dirty="0">
                    <a:gradFill>
                      <a:gsLst>
                        <a:gs pos="2917">
                          <a:srgbClr val="000000"/>
                        </a:gs>
                        <a:gs pos="30000">
                          <a:srgbClr val="000000"/>
                        </a:gs>
                      </a:gsLst>
                      <a:lin ang="5400000" scaled="0"/>
                    </a:gradFill>
                    <a:latin typeface="Segoe UI"/>
                  </a:rPr>
                  <a:t>Microsoft</a:t>
                </a:r>
              </a:p>
            </p:txBody>
          </p:sp>
        </p:grpSp>
        <p:grpSp>
          <p:nvGrpSpPr>
            <p:cNvPr id="61" name="Group 60"/>
            <p:cNvGrpSpPr/>
            <p:nvPr/>
          </p:nvGrpSpPr>
          <p:grpSpPr>
            <a:xfrm>
              <a:off x="6086876" y="5038817"/>
              <a:ext cx="729025" cy="279028"/>
              <a:chOff x="11265946" y="2722371"/>
              <a:chExt cx="729025" cy="279028"/>
            </a:xfrm>
          </p:grpSpPr>
          <p:sp>
            <p:nvSpPr>
              <p:cNvPr id="62" name="Rectangle 61"/>
              <p:cNvSpPr/>
              <p:nvPr/>
            </p:nvSpPr>
            <p:spPr bwMode="auto">
              <a:xfrm>
                <a:off x="11265946" y="2829237"/>
                <a:ext cx="495300" cy="172162"/>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63" name="Oval 62"/>
              <p:cNvSpPr/>
              <p:nvPr/>
            </p:nvSpPr>
            <p:spPr bwMode="auto">
              <a:xfrm>
                <a:off x="11399469" y="2840626"/>
                <a:ext cx="149385" cy="1493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64" name="TextBox 63"/>
              <p:cNvSpPr txBox="1"/>
              <p:nvPr/>
            </p:nvSpPr>
            <p:spPr>
              <a:xfrm>
                <a:off x="11425421" y="2722371"/>
                <a:ext cx="569550" cy="185310"/>
              </a:xfrm>
              <a:prstGeom prst="rect">
                <a:avLst/>
              </a:prstGeom>
              <a:noFill/>
            </p:spPr>
            <p:txBody>
              <a:bodyPr wrap="none" lIns="0" tIns="0" rIns="0" bIns="0" rtlCol="0">
                <a:noAutofit/>
              </a:bodyPr>
              <a:lstStyle/>
              <a:p>
                <a:pPr defTabSz="913870">
                  <a:lnSpc>
                    <a:spcPct val="90000"/>
                  </a:lnSpc>
                  <a:spcAft>
                    <a:spcPts val="588"/>
                  </a:spcAft>
                  <a:defRPr/>
                </a:pPr>
                <a:r>
                  <a:rPr lang="en-US" sz="980" dirty="0">
                    <a:gradFill>
                      <a:gsLst>
                        <a:gs pos="2917">
                          <a:srgbClr val="000000"/>
                        </a:gs>
                        <a:gs pos="30000">
                          <a:srgbClr val="000000"/>
                        </a:gs>
                      </a:gsLst>
                      <a:lin ang="5400000" scaled="0"/>
                    </a:gradFill>
                    <a:latin typeface="Segoe UI"/>
                  </a:rPr>
                  <a:t>Microsoft</a:t>
                </a:r>
              </a:p>
            </p:txBody>
          </p:sp>
        </p:grpSp>
        <p:grpSp>
          <p:nvGrpSpPr>
            <p:cNvPr id="65" name="Group 64"/>
            <p:cNvGrpSpPr/>
            <p:nvPr/>
          </p:nvGrpSpPr>
          <p:grpSpPr>
            <a:xfrm>
              <a:off x="8343455" y="4660200"/>
              <a:ext cx="701710" cy="294550"/>
              <a:chOff x="11059536" y="2706849"/>
              <a:chExt cx="701710" cy="294550"/>
            </a:xfrm>
          </p:grpSpPr>
          <p:sp>
            <p:nvSpPr>
              <p:cNvPr id="66" name="Rectangle 65"/>
              <p:cNvSpPr/>
              <p:nvPr/>
            </p:nvSpPr>
            <p:spPr bwMode="auto">
              <a:xfrm>
                <a:off x="11265946" y="2829237"/>
                <a:ext cx="495300" cy="172162"/>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67" name="Oval 66"/>
              <p:cNvSpPr/>
              <p:nvPr/>
            </p:nvSpPr>
            <p:spPr bwMode="auto">
              <a:xfrm>
                <a:off x="11399469" y="2840626"/>
                <a:ext cx="149385" cy="1493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68" name="TextBox 67"/>
              <p:cNvSpPr txBox="1"/>
              <p:nvPr/>
            </p:nvSpPr>
            <p:spPr>
              <a:xfrm>
                <a:off x="11059536" y="2706849"/>
                <a:ext cx="569550" cy="185310"/>
              </a:xfrm>
              <a:prstGeom prst="rect">
                <a:avLst/>
              </a:prstGeom>
              <a:noFill/>
            </p:spPr>
            <p:txBody>
              <a:bodyPr wrap="none" lIns="0" tIns="0" rIns="0" bIns="0" rtlCol="0">
                <a:noAutofit/>
              </a:bodyPr>
              <a:lstStyle/>
              <a:p>
                <a:pPr defTabSz="913870">
                  <a:lnSpc>
                    <a:spcPct val="90000"/>
                  </a:lnSpc>
                  <a:spcAft>
                    <a:spcPts val="588"/>
                  </a:spcAft>
                  <a:defRPr/>
                </a:pPr>
                <a:r>
                  <a:rPr lang="en-US" sz="980" dirty="0">
                    <a:gradFill>
                      <a:gsLst>
                        <a:gs pos="2917">
                          <a:srgbClr val="000000"/>
                        </a:gs>
                        <a:gs pos="30000">
                          <a:srgbClr val="000000"/>
                        </a:gs>
                      </a:gsLst>
                      <a:lin ang="5400000" scaled="0"/>
                    </a:gradFill>
                    <a:latin typeface="Segoe UI"/>
                  </a:rPr>
                  <a:t>Microsoft</a:t>
                </a:r>
              </a:p>
            </p:txBody>
          </p:sp>
        </p:grpSp>
        <p:grpSp>
          <p:nvGrpSpPr>
            <p:cNvPr id="69" name="Group 68"/>
            <p:cNvGrpSpPr/>
            <p:nvPr/>
          </p:nvGrpSpPr>
          <p:grpSpPr>
            <a:xfrm>
              <a:off x="11388656" y="4384185"/>
              <a:ext cx="569550" cy="314046"/>
              <a:chOff x="11212778" y="2840626"/>
              <a:chExt cx="569550" cy="314046"/>
            </a:xfrm>
          </p:grpSpPr>
          <p:sp>
            <p:nvSpPr>
              <p:cNvPr id="70" name="Rectangle 69"/>
              <p:cNvSpPr/>
              <p:nvPr/>
            </p:nvSpPr>
            <p:spPr bwMode="auto">
              <a:xfrm>
                <a:off x="11388896" y="2901387"/>
                <a:ext cx="164787" cy="83282"/>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71" name="Oval 70"/>
              <p:cNvSpPr/>
              <p:nvPr/>
            </p:nvSpPr>
            <p:spPr bwMode="auto">
              <a:xfrm>
                <a:off x="11399469" y="2840626"/>
                <a:ext cx="149385" cy="1493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72" name="TextBox 71"/>
              <p:cNvSpPr txBox="1"/>
              <p:nvPr/>
            </p:nvSpPr>
            <p:spPr>
              <a:xfrm>
                <a:off x="11212778" y="2969362"/>
                <a:ext cx="569550" cy="185310"/>
              </a:xfrm>
              <a:prstGeom prst="rect">
                <a:avLst/>
              </a:prstGeom>
              <a:noFill/>
            </p:spPr>
            <p:txBody>
              <a:bodyPr wrap="none" lIns="0" tIns="0" rIns="0" bIns="0" rtlCol="0">
                <a:noAutofit/>
              </a:bodyPr>
              <a:lstStyle/>
              <a:p>
                <a:pPr defTabSz="913870">
                  <a:lnSpc>
                    <a:spcPct val="90000"/>
                  </a:lnSpc>
                  <a:spcAft>
                    <a:spcPts val="588"/>
                  </a:spcAft>
                  <a:defRPr/>
                </a:pPr>
                <a:r>
                  <a:rPr lang="en-US" sz="980" dirty="0">
                    <a:gradFill>
                      <a:gsLst>
                        <a:gs pos="2917">
                          <a:srgbClr val="000000"/>
                        </a:gs>
                        <a:gs pos="30000">
                          <a:srgbClr val="000000"/>
                        </a:gs>
                      </a:gsLst>
                      <a:lin ang="5400000" scaled="0"/>
                    </a:gradFill>
                    <a:latin typeface="Segoe UI"/>
                  </a:rPr>
                  <a:t>Microsoft</a:t>
                </a:r>
              </a:p>
            </p:txBody>
          </p:sp>
        </p:grpSp>
      </p:grpSp>
    </p:spTree>
    <p:extLst>
      <p:ext uri="{BB962C8B-B14F-4D97-AF65-F5344CB8AC3E}">
        <p14:creationId xmlns:p14="http://schemas.microsoft.com/office/powerpoint/2010/main" val="344790722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wipe(left)">
                                      <p:cBhvr>
                                        <p:cTn id="20" dur="500"/>
                                        <p:tgtEl>
                                          <p:spTgt spid="3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4088" y="517423"/>
            <a:ext cx="12821187" cy="6035902"/>
            <a:chOff x="-1133611" y="4288940"/>
            <a:chExt cx="13087255" cy="6161159"/>
          </a:xfrm>
        </p:grpSpPr>
        <p:sp>
          <p:nvSpPr>
            <p:cNvPr id="5" name="Rectangle 4"/>
            <p:cNvSpPr/>
            <p:nvPr/>
          </p:nvSpPr>
          <p:spPr bwMode="auto">
            <a:xfrm>
              <a:off x="-1133611" y="7849264"/>
              <a:ext cx="5772279" cy="2600835"/>
            </a:xfrm>
            <a:prstGeom prst="rect">
              <a:avLst/>
            </a:prstGeom>
            <a:solidFill>
              <a:schemeClr val="tx2"/>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79161" tIns="179161" rIns="0" bIns="0" numCol="1" rtlCol="0" anchor="t" anchorCtr="0" compatLnSpc="1">
              <a:prstTxWarp prst="textNoShape">
                <a:avLst/>
              </a:prstTxWarp>
            </a:bodyPr>
            <a:lstStyle/>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TCO</a:t>
              </a:r>
            </a:p>
            <a:p>
              <a:pPr defTabSz="913301"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Significant savings over Oracle, </a:t>
              </a:r>
              <a:br>
                <a:rPr lang="en-US" sz="2352" dirty="0">
                  <a:gradFill>
                    <a:gsLst>
                      <a:gs pos="0">
                        <a:srgbClr val="FFFFFF"/>
                      </a:gs>
                      <a:gs pos="100000">
                        <a:srgbClr val="FFFFFF"/>
                      </a:gs>
                    </a:gsLst>
                    <a:lin ang="5400000" scaled="0"/>
                  </a:gradFill>
                  <a:latin typeface="Segoe UI Light"/>
                </a:rPr>
              </a:br>
              <a:r>
                <a:rPr lang="en-US" sz="2352" dirty="0">
                  <a:gradFill>
                    <a:gsLst>
                      <a:gs pos="0">
                        <a:srgbClr val="FFFFFF"/>
                      </a:gs>
                      <a:gs pos="100000">
                        <a:srgbClr val="FFFFFF"/>
                      </a:gs>
                    </a:gsLst>
                    <a:lin ang="5400000" scaled="0"/>
                  </a:gradFill>
                  <a:latin typeface="Segoe UI Light"/>
                </a:rPr>
                <a:t>DB2, IBM Mainframe and VMware</a:t>
              </a:r>
            </a:p>
            <a:p>
              <a:pPr defTabSz="913301"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p:txBody>
        </p:sp>
        <p:pic>
          <p:nvPicPr>
            <p:cNvPr id="24" name="Picture 7" descr="\\MAGNUM\Projects\Microsoft\Cloud Power FY12\Design\ICONS_PNG\Within_Your_Reach.png"/>
            <p:cNvPicPr>
              <a:picLocks noChangeAspect="1" noChangeArrowheads="1"/>
            </p:cNvPicPr>
            <p:nvPr/>
          </p:nvPicPr>
          <p:blipFill rotWithShape="1">
            <a:blip r:embed="rId3" cstate="email">
              <a:lum bright="100000"/>
              <a:extLst>
                <a:ext uri="{28A0092B-C50C-407E-A947-70E740481C1C}">
                  <a14:useLocalDpi xmlns:a14="http://schemas.microsoft.com/office/drawing/2010/main"/>
                </a:ext>
              </a:extLst>
            </a:blip>
            <a:srcRect/>
            <a:stretch/>
          </p:blipFill>
          <p:spPr bwMode="auto">
            <a:xfrm>
              <a:off x="10665229" y="4288940"/>
              <a:ext cx="1288415" cy="2143870"/>
            </a:xfrm>
            <a:prstGeom prst="rect">
              <a:avLst/>
            </a:prstGeom>
            <a:noFill/>
          </p:spPr>
        </p:pic>
      </p:grpSp>
      <p:sp>
        <p:nvSpPr>
          <p:cNvPr id="3" name="Title 2"/>
          <p:cNvSpPr>
            <a:spLocks noGrp="1"/>
          </p:cNvSpPr>
          <p:nvPr>
            <p:ph type="title"/>
          </p:nvPr>
        </p:nvSpPr>
        <p:spPr>
          <a:xfrm>
            <a:off x="272928" y="293700"/>
            <a:ext cx="11799809" cy="898921"/>
          </a:xfrm>
        </p:spPr>
        <p:txBody>
          <a:bodyPr/>
          <a:lstStyle/>
          <a:p>
            <a:r>
              <a:rPr lang="en-US" sz="4309" dirty="0">
                <a:solidFill>
                  <a:schemeClr val="tx1"/>
                </a:solidFill>
              </a:rPr>
              <a:t>Modernization/Migration Drivers</a:t>
            </a:r>
            <a:endParaRPr lang="en-US" sz="4309" i="1" dirty="0">
              <a:solidFill>
                <a:schemeClr val="tx1"/>
              </a:solidFill>
            </a:endParaRPr>
          </a:p>
        </p:txBody>
      </p:sp>
      <p:sp>
        <p:nvSpPr>
          <p:cNvPr id="7" name="Rectangle 6"/>
          <p:cNvSpPr/>
          <p:nvPr/>
        </p:nvSpPr>
        <p:spPr bwMode="auto">
          <a:xfrm>
            <a:off x="6202965" y="1208953"/>
            <a:ext cx="5659941" cy="2547959"/>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179161" tIns="179161" rIns="0" bIns="0" numCol="1" rtlCol="0" anchor="t" anchorCtr="0" compatLnSpc="1">
            <a:prstTxWarp prst="textNoShape">
              <a:avLst/>
            </a:prstTxWarp>
          </a:bodyPr>
          <a:lstStyle/>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AGILITY</a:t>
            </a:r>
          </a:p>
          <a:p>
            <a:pPr defTabSz="913301"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Improve time to market</a:t>
            </a:r>
          </a:p>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Responsive to Business</a:t>
            </a:r>
          </a:p>
          <a:p>
            <a:pPr defTabSz="913301"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a:p>
            <a:pPr defTabSz="913301"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a:p>
            <a:pPr defTabSz="913301"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a:p>
            <a:pPr defTabSz="913301"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p:txBody>
      </p:sp>
      <p:sp>
        <p:nvSpPr>
          <p:cNvPr id="8" name="Rectangle 7"/>
          <p:cNvSpPr/>
          <p:nvPr/>
        </p:nvSpPr>
        <p:spPr bwMode="auto">
          <a:xfrm>
            <a:off x="319073" y="1208953"/>
            <a:ext cx="5659941" cy="2547959"/>
          </a:xfrm>
          <a:prstGeom prst="rect">
            <a:avLst/>
          </a:prstGeom>
          <a:solidFill>
            <a:schemeClr val="accent2"/>
          </a:solidFill>
          <a:ln>
            <a:no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79161" tIns="179161" rIns="0" bIns="0" numCol="1" rtlCol="0" anchor="t" anchorCtr="0" compatLnSpc="1">
            <a:prstTxWarp prst="textNoShape">
              <a:avLst/>
            </a:prstTxWarp>
          </a:bodyPr>
          <a:lstStyle/>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FLEXIBILITY &amp; CHOICE</a:t>
            </a:r>
          </a:p>
          <a:p>
            <a:pPr defTabSz="913301"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Deployment options:</a:t>
            </a:r>
          </a:p>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Cloud (Public/Private/Hybrid)</a:t>
            </a:r>
          </a:p>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ISV solutions</a:t>
            </a:r>
          </a:p>
        </p:txBody>
      </p:sp>
      <p:sp>
        <p:nvSpPr>
          <p:cNvPr id="6" name="Rectangle 5"/>
          <p:cNvSpPr/>
          <p:nvPr/>
        </p:nvSpPr>
        <p:spPr bwMode="auto">
          <a:xfrm>
            <a:off x="6202965" y="4005366"/>
            <a:ext cx="5659941" cy="2547959"/>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79161" tIns="179161" rIns="0" bIns="0" numCol="1" rtlCol="0" anchor="t" anchorCtr="0" compatLnSpc="1">
            <a:prstTxWarp prst="textNoShape">
              <a:avLst/>
            </a:prstTxWarp>
          </a:bodyPr>
          <a:lstStyle/>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SKILLS</a:t>
            </a:r>
          </a:p>
          <a:p>
            <a:pPr defTabSz="913301"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Difficult to find skills in legacy</a:t>
            </a:r>
          </a:p>
          <a:p>
            <a:pPr defTabSz="913301" fontAlgn="base">
              <a:spcBef>
                <a:spcPct val="0"/>
              </a:spcBef>
              <a:spcAft>
                <a:spcPct val="0"/>
              </a:spcAft>
            </a:pPr>
            <a:r>
              <a:rPr lang="en-US" sz="2352" dirty="0">
                <a:gradFill>
                  <a:gsLst>
                    <a:gs pos="0">
                      <a:srgbClr val="FFFFFF"/>
                    </a:gs>
                    <a:gs pos="100000">
                      <a:srgbClr val="FFFFFF"/>
                    </a:gs>
                  </a:gsLst>
                  <a:lin ang="5400000" scaled="0"/>
                </a:gradFill>
                <a:latin typeface="Segoe UI Light"/>
              </a:rPr>
              <a:t>platforms</a:t>
            </a:r>
          </a:p>
          <a:p>
            <a:pPr defTabSz="913301" fontAlgn="base">
              <a:spcBef>
                <a:spcPct val="0"/>
              </a:spcBef>
              <a:spcAft>
                <a:spcPct val="0"/>
              </a:spcAft>
            </a:pPr>
            <a:endParaRPr lang="en-US" sz="2352" dirty="0">
              <a:gradFill>
                <a:gsLst>
                  <a:gs pos="0">
                    <a:srgbClr val="FFFFFF"/>
                  </a:gs>
                  <a:gs pos="100000">
                    <a:srgbClr val="FFFFFF"/>
                  </a:gs>
                </a:gsLst>
                <a:lin ang="5400000" scaled="0"/>
              </a:gradFill>
              <a:latin typeface="Segoe UI Light"/>
            </a:endParaRPr>
          </a:p>
        </p:txBody>
      </p:sp>
      <p:sp>
        <p:nvSpPr>
          <p:cNvPr id="15" name="Freeform 43"/>
          <p:cNvSpPr>
            <a:spLocks noEditPoints="1"/>
          </p:cNvSpPr>
          <p:nvPr/>
        </p:nvSpPr>
        <p:spPr bwMode="black">
          <a:xfrm>
            <a:off x="4435087" y="1613573"/>
            <a:ext cx="1466301" cy="1714421"/>
          </a:xfrm>
          <a:custGeom>
            <a:avLst/>
            <a:gdLst>
              <a:gd name="T0" fmla="*/ 106 w 800"/>
              <a:gd name="T1" fmla="*/ 178 h 748"/>
              <a:gd name="T2" fmla="*/ 204 w 800"/>
              <a:gd name="T3" fmla="*/ 88 h 748"/>
              <a:gd name="T4" fmla="*/ 495 w 800"/>
              <a:gd name="T5" fmla="*/ 588 h 748"/>
              <a:gd name="T6" fmla="*/ 398 w 800"/>
              <a:gd name="T7" fmla="*/ 677 h 748"/>
              <a:gd name="T8" fmla="*/ 148 w 800"/>
              <a:gd name="T9" fmla="*/ 300 h 748"/>
              <a:gd name="T10" fmla="*/ 84 w 800"/>
              <a:gd name="T11" fmla="*/ 138 h 748"/>
              <a:gd name="T12" fmla="*/ 49 w 800"/>
              <a:gd name="T13" fmla="*/ 220 h 748"/>
              <a:gd name="T14" fmla="*/ 0 w 800"/>
              <a:gd name="T15" fmla="*/ 499 h 748"/>
              <a:gd name="T16" fmla="*/ 148 w 800"/>
              <a:gd name="T17" fmla="*/ 300 h 748"/>
              <a:gd name="T18" fmla="*/ 263 w 800"/>
              <a:gd name="T19" fmla="*/ 719 h 748"/>
              <a:gd name="T20" fmla="*/ 257 w 800"/>
              <a:gd name="T21" fmla="*/ 657 h 748"/>
              <a:gd name="T22" fmla="*/ 169 w 800"/>
              <a:gd name="T23" fmla="*/ 732 h 748"/>
              <a:gd name="T24" fmla="*/ 229 w 800"/>
              <a:gd name="T25" fmla="*/ 661 h 748"/>
              <a:gd name="T26" fmla="*/ 169 w 800"/>
              <a:gd name="T27" fmla="*/ 732 h 748"/>
              <a:gd name="T28" fmla="*/ 144 w 800"/>
              <a:gd name="T29" fmla="*/ 735 h 748"/>
              <a:gd name="T30" fmla="*/ 138 w 800"/>
              <a:gd name="T31" fmla="*/ 674 h 748"/>
              <a:gd name="T32" fmla="*/ 51 w 800"/>
              <a:gd name="T33" fmla="*/ 748 h 748"/>
              <a:gd name="T34" fmla="*/ 111 w 800"/>
              <a:gd name="T35" fmla="*/ 678 h 748"/>
              <a:gd name="T36" fmla="*/ 51 w 800"/>
              <a:gd name="T37" fmla="*/ 748 h 748"/>
              <a:gd name="T38" fmla="*/ 28 w 800"/>
              <a:gd name="T39" fmla="*/ 716 h 748"/>
              <a:gd name="T40" fmla="*/ 47 w 800"/>
              <a:gd name="T41" fmla="*/ 741 h 748"/>
              <a:gd name="T42" fmla="*/ 351 w 800"/>
              <a:gd name="T43" fmla="*/ 696 h 748"/>
              <a:gd name="T44" fmla="*/ 328 w 800"/>
              <a:gd name="T45" fmla="*/ 659 h 748"/>
              <a:gd name="T46" fmla="*/ 277 w 800"/>
              <a:gd name="T47" fmla="*/ 706 h 748"/>
              <a:gd name="T48" fmla="*/ 457 w 800"/>
              <a:gd name="T49" fmla="*/ 471 h 748"/>
              <a:gd name="T50" fmla="*/ 505 w 800"/>
              <a:gd name="T51" fmla="*/ 567 h 748"/>
              <a:gd name="T52" fmla="*/ 509 w 800"/>
              <a:gd name="T53" fmla="*/ 568 h 748"/>
              <a:gd name="T54" fmla="*/ 516 w 800"/>
              <a:gd name="T55" fmla="*/ 556 h 748"/>
              <a:gd name="T56" fmla="*/ 667 w 800"/>
              <a:gd name="T57" fmla="*/ 326 h 748"/>
              <a:gd name="T58" fmla="*/ 794 w 800"/>
              <a:gd name="T59" fmla="*/ 166 h 748"/>
              <a:gd name="T60" fmla="*/ 715 w 800"/>
              <a:gd name="T61" fmla="*/ 260 h 748"/>
              <a:gd name="T62" fmla="*/ 775 w 800"/>
              <a:gd name="T63" fmla="*/ 124 h 748"/>
              <a:gd name="T64" fmla="*/ 682 w 800"/>
              <a:gd name="T65" fmla="*/ 241 h 748"/>
              <a:gd name="T66" fmla="*/ 742 w 800"/>
              <a:gd name="T67" fmla="*/ 104 h 748"/>
              <a:gd name="T68" fmla="*/ 650 w 800"/>
              <a:gd name="T69" fmla="*/ 221 h 748"/>
              <a:gd name="T70" fmla="*/ 709 w 800"/>
              <a:gd name="T71" fmla="*/ 85 h 748"/>
              <a:gd name="T72" fmla="*/ 589 w 800"/>
              <a:gd name="T73" fmla="*/ 248 h 748"/>
              <a:gd name="T74" fmla="*/ 615 w 800"/>
              <a:gd name="T75" fmla="*/ 294 h 748"/>
              <a:gd name="T76" fmla="*/ 520 w 800"/>
              <a:gd name="T77" fmla="*/ 247 h 748"/>
              <a:gd name="T78" fmla="*/ 490 w 800"/>
              <a:gd name="T79" fmla="*/ 1 h 748"/>
              <a:gd name="T80" fmla="*/ 460 w 800"/>
              <a:gd name="T81" fmla="*/ 24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0" h="748">
                <a:moveTo>
                  <a:pt x="350" y="661"/>
                </a:moveTo>
                <a:cubicBezTo>
                  <a:pt x="106" y="178"/>
                  <a:pt x="106" y="178"/>
                  <a:pt x="106" y="178"/>
                </a:cubicBezTo>
                <a:cubicBezTo>
                  <a:pt x="98" y="160"/>
                  <a:pt x="105" y="138"/>
                  <a:pt x="122" y="130"/>
                </a:cubicBezTo>
                <a:cubicBezTo>
                  <a:pt x="204" y="88"/>
                  <a:pt x="204" y="88"/>
                  <a:pt x="204" y="88"/>
                </a:cubicBezTo>
                <a:cubicBezTo>
                  <a:pt x="222" y="80"/>
                  <a:pt x="244" y="87"/>
                  <a:pt x="252" y="104"/>
                </a:cubicBezTo>
                <a:cubicBezTo>
                  <a:pt x="495" y="588"/>
                  <a:pt x="495" y="588"/>
                  <a:pt x="495" y="588"/>
                </a:cubicBezTo>
                <a:cubicBezTo>
                  <a:pt x="504" y="605"/>
                  <a:pt x="497" y="627"/>
                  <a:pt x="479" y="636"/>
                </a:cubicBezTo>
                <a:cubicBezTo>
                  <a:pt x="398" y="677"/>
                  <a:pt x="398" y="677"/>
                  <a:pt x="398" y="677"/>
                </a:cubicBezTo>
                <a:cubicBezTo>
                  <a:pt x="380" y="686"/>
                  <a:pt x="358" y="679"/>
                  <a:pt x="350" y="661"/>
                </a:cubicBezTo>
                <a:close/>
                <a:moveTo>
                  <a:pt x="148" y="300"/>
                </a:moveTo>
                <a:cubicBezTo>
                  <a:pt x="83" y="171"/>
                  <a:pt x="83" y="171"/>
                  <a:pt x="83" y="171"/>
                </a:cubicBezTo>
                <a:cubicBezTo>
                  <a:pt x="78" y="161"/>
                  <a:pt x="79" y="148"/>
                  <a:pt x="84" y="138"/>
                </a:cubicBezTo>
                <a:cubicBezTo>
                  <a:pt x="67" y="134"/>
                  <a:pt x="67" y="134"/>
                  <a:pt x="67" y="134"/>
                </a:cubicBezTo>
                <a:cubicBezTo>
                  <a:pt x="49" y="220"/>
                  <a:pt x="49" y="220"/>
                  <a:pt x="49" y="220"/>
                </a:cubicBezTo>
                <a:cubicBezTo>
                  <a:pt x="63" y="223"/>
                  <a:pt x="63" y="223"/>
                  <a:pt x="63" y="223"/>
                </a:cubicBezTo>
                <a:cubicBezTo>
                  <a:pt x="49" y="325"/>
                  <a:pt x="0" y="388"/>
                  <a:pt x="0" y="499"/>
                </a:cubicBezTo>
                <a:cubicBezTo>
                  <a:pt x="18" y="529"/>
                  <a:pt x="26" y="622"/>
                  <a:pt x="14" y="672"/>
                </a:cubicBezTo>
                <a:cubicBezTo>
                  <a:pt x="85" y="555"/>
                  <a:pt x="129" y="431"/>
                  <a:pt x="148" y="300"/>
                </a:cubicBezTo>
                <a:close/>
                <a:moveTo>
                  <a:pt x="230" y="723"/>
                </a:moveTo>
                <a:cubicBezTo>
                  <a:pt x="263" y="719"/>
                  <a:pt x="263" y="719"/>
                  <a:pt x="263" y="719"/>
                </a:cubicBezTo>
                <a:cubicBezTo>
                  <a:pt x="290" y="653"/>
                  <a:pt x="290" y="653"/>
                  <a:pt x="290" y="653"/>
                </a:cubicBezTo>
                <a:cubicBezTo>
                  <a:pt x="257" y="657"/>
                  <a:pt x="257" y="657"/>
                  <a:pt x="257" y="657"/>
                </a:cubicBezTo>
                <a:cubicBezTo>
                  <a:pt x="230" y="723"/>
                  <a:pt x="230" y="723"/>
                  <a:pt x="230" y="723"/>
                </a:cubicBezTo>
                <a:close/>
                <a:moveTo>
                  <a:pt x="169" y="732"/>
                </a:moveTo>
                <a:cubicBezTo>
                  <a:pt x="202" y="727"/>
                  <a:pt x="202" y="727"/>
                  <a:pt x="202" y="727"/>
                </a:cubicBezTo>
                <a:cubicBezTo>
                  <a:pt x="229" y="661"/>
                  <a:pt x="229" y="661"/>
                  <a:pt x="229" y="661"/>
                </a:cubicBezTo>
                <a:cubicBezTo>
                  <a:pt x="196" y="666"/>
                  <a:pt x="196" y="666"/>
                  <a:pt x="196" y="666"/>
                </a:cubicBezTo>
                <a:cubicBezTo>
                  <a:pt x="169" y="732"/>
                  <a:pt x="169" y="732"/>
                  <a:pt x="169" y="732"/>
                </a:cubicBezTo>
                <a:close/>
                <a:moveTo>
                  <a:pt x="111" y="740"/>
                </a:moveTo>
                <a:cubicBezTo>
                  <a:pt x="144" y="735"/>
                  <a:pt x="144" y="735"/>
                  <a:pt x="144" y="735"/>
                </a:cubicBezTo>
                <a:cubicBezTo>
                  <a:pt x="171" y="669"/>
                  <a:pt x="171" y="669"/>
                  <a:pt x="171" y="669"/>
                </a:cubicBezTo>
                <a:cubicBezTo>
                  <a:pt x="138" y="674"/>
                  <a:pt x="138" y="674"/>
                  <a:pt x="138" y="674"/>
                </a:cubicBezTo>
                <a:cubicBezTo>
                  <a:pt x="111" y="740"/>
                  <a:pt x="111" y="740"/>
                  <a:pt x="111" y="740"/>
                </a:cubicBezTo>
                <a:close/>
                <a:moveTo>
                  <a:pt x="51" y="748"/>
                </a:moveTo>
                <a:cubicBezTo>
                  <a:pt x="84" y="744"/>
                  <a:pt x="84" y="744"/>
                  <a:pt x="84" y="744"/>
                </a:cubicBezTo>
                <a:cubicBezTo>
                  <a:pt x="111" y="678"/>
                  <a:pt x="111" y="678"/>
                  <a:pt x="111" y="678"/>
                </a:cubicBezTo>
                <a:cubicBezTo>
                  <a:pt x="78" y="682"/>
                  <a:pt x="78" y="682"/>
                  <a:pt x="78" y="682"/>
                </a:cubicBezTo>
                <a:cubicBezTo>
                  <a:pt x="51" y="748"/>
                  <a:pt x="51" y="748"/>
                  <a:pt x="51" y="748"/>
                </a:cubicBezTo>
                <a:close/>
                <a:moveTo>
                  <a:pt x="47" y="741"/>
                </a:moveTo>
                <a:cubicBezTo>
                  <a:pt x="28" y="716"/>
                  <a:pt x="28" y="716"/>
                  <a:pt x="28" y="716"/>
                </a:cubicBezTo>
                <a:cubicBezTo>
                  <a:pt x="60" y="711"/>
                  <a:pt x="60" y="711"/>
                  <a:pt x="60" y="711"/>
                </a:cubicBezTo>
                <a:cubicBezTo>
                  <a:pt x="47" y="741"/>
                  <a:pt x="47" y="741"/>
                  <a:pt x="47" y="741"/>
                </a:cubicBezTo>
                <a:close/>
                <a:moveTo>
                  <a:pt x="277" y="706"/>
                </a:moveTo>
                <a:cubicBezTo>
                  <a:pt x="351" y="696"/>
                  <a:pt x="351" y="696"/>
                  <a:pt x="351" y="696"/>
                </a:cubicBezTo>
                <a:cubicBezTo>
                  <a:pt x="347" y="693"/>
                  <a:pt x="343" y="689"/>
                  <a:pt x="341" y="684"/>
                </a:cubicBezTo>
                <a:cubicBezTo>
                  <a:pt x="328" y="659"/>
                  <a:pt x="328" y="659"/>
                  <a:pt x="328" y="659"/>
                </a:cubicBezTo>
                <a:cubicBezTo>
                  <a:pt x="295" y="664"/>
                  <a:pt x="295" y="664"/>
                  <a:pt x="295" y="664"/>
                </a:cubicBezTo>
                <a:cubicBezTo>
                  <a:pt x="277" y="706"/>
                  <a:pt x="277" y="706"/>
                  <a:pt x="277" y="706"/>
                </a:cubicBezTo>
                <a:close/>
                <a:moveTo>
                  <a:pt x="460" y="249"/>
                </a:moveTo>
                <a:cubicBezTo>
                  <a:pt x="457" y="471"/>
                  <a:pt x="457" y="471"/>
                  <a:pt x="457" y="471"/>
                </a:cubicBezTo>
                <a:cubicBezTo>
                  <a:pt x="481" y="518"/>
                  <a:pt x="481" y="518"/>
                  <a:pt x="481" y="518"/>
                </a:cubicBezTo>
                <a:cubicBezTo>
                  <a:pt x="505" y="567"/>
                  <a:pt x="505" y="567"/>
                  <a:pt x="505" y="567"/>
                </a:cubicBezTo>
                <a:cubicBezTo>
                  <a:pt x="507" y="571"/>
                  <a:pt x="507" y="571"/>
                  <a:pt x="507" y="571"/>
                </a:cubicBezTo>
                <a:cubicBezTo>
                  <a:pt x="509" y="568"/>
                  <a:pt x="509" y="568"/>
                  <a:pt x="509" y="568"/>
                </a:cubicBezTo>
                <a:cubicBezTo>
                  <a:pt x="516" y="568"/>
                  <a:pt x="516" y="568"/>
                  <a:pt x="516" y="568"/>
                </a:cubicBezTo>
                <a:cubicBezTo>
                  <a:pt x="516" y="556"/>
                  <a:pt x="516" y="556"/>
                  <a:pt x="516" y="556"/>
                </a:cubicBezTo>
                <a:cubicBezTo>
                  <a:pt x="658" y="320"/>
                  <a:pt x="658" y="320"/>
                  <a:pt x="658" y="320"/>
                </a:cubicBezTo>
                <a:cubicBezTo>
                  <a:pt x="667" y="326"/>
                  <a:pt x="667" y="326"/>
                  <a:pt x="667" y="326"/>
                </a:cubicBezTo>
                <a:cubicBezTo>
                  <a:pt x="680" y="333"/>
                  <a:pt x="696" y="329"/>
                  <a:pt x="703" y="317"/>
                </a:cubicBezTo>
                <a:cubicBezTo>
                  <a:pt x="794" y="166"/>
                  <a:pt x="794" y="166"/>
                  <a:pt x="794" y="166"/>
                </a:cubicBezTo>
                <a:cubicBezTo>
                  <a:pt x="800" y="156"/>
                  <a:pt x="798" y="143"/>
                  <a:pt x="790" y="134"/>
                </a:cubicBezTo>
                <a:cubicBezTo>
                  <a:pt x="715" y="260"/>
                  <a:pt x="715" y="260"/>
                  <a:pt x="715" y="260"/>
                </a:cubicBezTo>
                <a:cubicBezTo>
                  <a:pt x="699" y="250"/>
                  <a:pt x="699" y="250"/>
                  <a:pt x="699" y="250"/>
                </a:cubicBezTo>
                <a:cubicBezTo>
                  <a:pt x="775" y="124"/>
                  <a:pt x="775" y="124"/>
                  <a:pt x="775" y="124"/>
                </a:cubicBezTo>
                <a:cubicBezTo>
                  <a:pt x="758" y="114"/>
                  <a:pt x="758" y="114"/>
                  <a:pt x="758" y="114"/>
                </a:cubicBezTo>
                <a:cubicBezTo>
                  <a:pt x="682" y="241"/>
                  <a:pt x="682" y="241"/>
                  <a:pt x="682" y="241"/>
                </a:cubicBezTo>
                <a:cubicBezTo>
                  <a:pt x="666" y="231"/>
                  <a:pt x="666" y="231"/>
                  <a:pt x="666" y="231"/>
                </a:cubicBezTo>
                <a:cubicBezTo>
                  <a:pt x="742" y="104"/>
                  <a:pt x="742" y="104"/>
                  <a:pt x="742" y="104"/>
                </a:cubicBezTo>
                <a:cubicBezTo>
                  <a:pt x="725" y="94"/>
                  <a:pt x="725" y="94"/>
                  <a:pt x="725" y="94"/>
                </a:cubicBezTo>
                <a:cubicBezTo>
                  <a:pt x="650" y="221"/>
                  <a:pt x="650" y="221"/>
                  <a:pt x="650" y="221"/>
                </a:cubicBezTo>
                <a:cubicBezTo>
                  <a:pt x="633" y="211"/>
                  <a:pt x="633" y="211"/>
                  <a:pt x="633" y="211"/>
                </a:cubicBezTo>
                <a:cubicBezTo>
                  <a:pt x="709" y="85"/>
                  <a:pt x="709" y="85"/>
                  <a:pt x="709" y="85"/>
                </a:cubicBezTo>
                <a:cubicBezTo>
                  <a:pt x="697" y="82"/>
                  <a:pt x="685" y="87"/>
                  <a:pt x="679" y="97"/>
                </a:cubicBezTo>
                <a:cubicBezTo>
                  <a:pt x="589" y="248"/>
                  <a:pt x="589" y="248"/>
                  <a:pt x="589" y="248"/>
                </a:cubicBezTo>
                <a:cubicBezTo>
                  <a:pt x="581" y="261"/>
                  <a:pt x="585" y="277"/>
                  <a:pt x="598" y="284"/>
                </a:cubicBezTo>
                <a:cubicBezTo>
                  <a:pt x="615" y="294"/>
                  <a:pt x="615" y="294"/>
                  <a:pt x="615" y="294"/>
                </a:cubicBezTo>
                <a:cubicBezTo>
                  <a:pt x="518" y="456"/>
                  <a:pt x="518" y="456"/>
                  <a:pt x="518" y="456"/>
                </a:cubicBezTo>
                <a:cubicBezTo>
                  <a:pt x="520" y="247"/>
                  <a:pt x="520" y="247"/>
                  <a:pt x="520" y="247"/>
                </a:cubicBezTo>
                <a:cubicBezTo>
                  <a:pt x="556" y="229"/>
                  <a:pt x="582" y="183"/>
                  <a:pt x="583" y="129"/>
                </a:cubicBezTo>
                <a:cubicBezTo>
                  <a:pt x="584" y="59"/>
                  <a:pt x="542" y="2"/>
                  <a:pt x="490" y="1"/>
                </a:cubicBezTo>
                <a:cubicBezTo>
                  <a:pt x="437" y="0"/>
                  <a:pt x="394" y="57"/>
                  <a:pt x="393" y="127"/>
                </a:cubicBezTo>
                <a:cubicBezTo>
                  <a:pt x="392" y="184"/>
                  <a:pt x="420" y="233"/>
                  <a:pt x="460" y="249"/>
                </a:cubicBezTo>
                <a:close/>
              </a:path>
            </a:pathLst>
          </a:custGeom>
          <a:solidFill>
            <a:srgbClr val="FFFFFF"/>
          </a:solidFill>
          <a:ln>
            <a:noFill/>
          </a:ln>
        </p:spPr>
        <p:txBody>
          <a:bodyPr vert="horz" wrap="square" lIns="82249" tIns="41124" rIns="82249" bIns="41124" numCol="1" anchor="t" anchorCtr="0" compatLnSpc="1">
            <a:prstTxWarp prst="textNoShape">
              <a:avLst/>
            </a:prstTxWarp>
          </a:bodyPr>
          <a:lstStyle/>
          <a:p>
            <a:pPr defTabSz="913599"/>
            <a:endParaRPr lang="en-US" sz="1600">
              <a:solidFill>
                <a:srgbClr val="505050"/>
              </a:solidFill>
              <a:latin typeface="Segoe UI"/>
            </a:endParaRPr>
          </a:p>
        </p:txBody>
      </p:sp>
      <p:pic>
        <p:nvPicPr>
          <p:cNvPr id="16" name="Picture 50" descr="C:\Users\sakuu\Documents\Ballmer MGX 2011\Tile Icons\Road Fork.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black">
          <a:xfrm>
            <a:off x="9823456" y="1597243"/>
            <a:ext cx="1720206" cy="1719315"/>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9"/>
          <p:cNvSpPr>
            <a:spLocks noEditPoints="1"/>
          </p:cNvSpPr>
          <p:nvPr/>
        </p:nvSpPr>
        <p:spPr bwMode="black">
          <a:xfrm>
            <a:off x="10276587" y="4583770"/>
            <a:ext cx="1063151" cy="1374866"/>
          </a:xfrm>
          <a:custGeom>
            <a:avLst/>
            <a:gdLst>
              <a:gd name="T0" fmla="*/ 204 w 300"/>
              <a:gd name="T1" fmla="*/ 62 h 300"/>
              <a:gd name="T2" fmla="*/ 232 w 300"/>
              <a:gd name="T3" fmla="*/ 76 h 300"/>
              <a:gd name="T4" fmla="*/ 204 w 300"/>
              <a:gd name="T5" fmla="*/ 89 h 300"/>
              <a:gd name="T6" fmla="*/ 174 w 300"/>
              <a:gd name="T7" fmla="*/ 83 h 300"/>
              <a:gd name="T8" fmla="*/ 178 w 300"/>
              <a:gd name="T9" fmla="*/ 49 h 300"/>
              <a:gd name="T10" fmla="*/ 150 w 300"/>
              <a:gd name="T11" fmla="*/ 35 h 300"/>
              <a:gd name="T12" fmla="*/ 178 w 300"/>
              <a:gd name="T13" fmla="*/ 22 h 300"/>
              <a:gd name="T14" fmla="*/ 208 w 300"/>
              <a:gd name="T15" fmla="*/ 28 h 300"/>
              <a:gd name="T16" fmla="*/ 288 w 300"/>
              <a:gd name="T17" fmla="*/ 199 h 300"/>
              <a:gd name="T18" fmla="*/ 266 w 300"/>
              <a:gd name="T19" fmla="*/ 219 h 300"/>
              <a:gd name="T20" fmla="*/ 169 w 300"/>
              <a:gd name="T21" fmla="*/ 242 h 300"/>
              <a:gd name="T22" fmla="*/ 47 w 300"/>
              <a:gd name="T23" fmla="*/ 175 h 300"/>
              <a:gd name="T24" fmla="*/ 130 w 300"/>
              <a:gd name="T25" fmla="*/ 160 h 300"/>
              <a:gd name="T26" fmla="*/ 198 w 300"/>
              <a:gd name="T27" fmla="*/ 158 h 300"/>
              <a:gd name="T28" fmla="*/ 201 w 300"/>
              <a:gd name="T29" fmla="*/ 183 h 300"/>
              <a:gd name="T30" fmla="*/ 144 w 300"/>
              <a:gd name="T31" fmla="*/ 190 h 300"/>
              <a:gd name="T32" fmla="*/ 223 w 300"/>
              <a:gd name="T33" fmla="*/ 207 h 300"/>
              <a:gd name="T34" fmla="*/ 287 w 300"/>
              <a:gd name="T35" fmla="*/ 182 h 300"/>
              <a:gd name="T36" fmla="*/ 34 w 300"/>
              <a:gd name="T37" fmla="*/ 162 h 300"/>
              <a:gd name="T38" fmla="*/ 0 w 300"/>
              <a:gd name="T39" fmla="*/ 228 h 300"/>
              <a:gd name="T40" fmla="*/ 39 w 300"/>
              <a:gd name="T41" fmla="*/ 224 h 300"/>
              <a:gd name="T42" fmla="*/ 34 w 300"/>
              <a:gd name="T43" fmla="*/ 162 h 300"/>
              <a:gd name="T44" fmla="*/ 300 w 300"/>
              <a:gd name="T45" fmla="*/ 294 h 300"/>
              <a:gd name="T46" fmla="*/ 0 w 300"/>
              <a:gd name="T47" fmla="*/ 300 h 300"/>
              <a:gd name="T48" fmla="*/ 270 w 300"/>
              <a:gd name="T49" fmla="*/ 86 h 300"/>
              <a:gd name="T50" fmla="*/ 274 w 300"/>
              <a:gd name="T51" fmla="*/ 68 h 300"/>
              <a:gd name="T52" fmla="*/ 296 w 300"/>
              <a:gd name="T53" fmla="*/ 44 h 300"/>
              <a:gd name="T54" fmla="*/ 290 w 300"/>
              <a:gd name="T55" fmla="*/ 9 h 300"/>
              <a:gd name="T56" fmla="*/ 239 w 300"/>
              <a:gd name="T57" fmla="*/ 8 h 300"/>
              <a:gd name="T58" fmla="*/ 242 w 300"/>
              <a:gd name="T59" fmla="*/ 34 h 300"/>
              <a:gd name="T60" fmla="*/ 264 w 300"/>
              <a:gd name="T61" fmla="*/ 11 h 300"/>
              <a:gd name="T62" fmla="*/ 286 w 300"/>
              <a:gd name="T63" fmla="*/ 31 h 300"/>
              <a:gd name="T64" fmla="*/ 274 w 300"/>
              <a:gd name="T65" fmla="*/ 50 h 300"/>
              <a:gd name="T66" fmla="*/ 259 w 300"/>
              <a:gd name="T67" fmla="*/ 68 h 300"/>
              <a:gd name="T68" fmla="*/ 256 w 300"/>
              <a:gd name="T69" fmla="*/ 86 h 300"/>
              <a:gd name="T70" fmla="*/ 270 w 300"/>
              <a:gd name="T71" fmla="*/ 111 h 300"/>
              <a:gd name="T72" fmla="*/ 256 w 300"/>
              <a:gd name="T73" fmla="*/ 98 h 300"/>
              <a:gd name="T74" fmla="*/ 270 w 300"/>
              <a:gd name="T75" fmla="*/ 111 h 300"/>
              <a:gd name="T76" fmla="*/ 75 w 300"/>
              <a:gd name="T77" fmla="*/ 111 h 300"/>
              <a:gd name="T78" fmla="*/ 98 w 300"/>
              <a:gd name="T79" fmla="*/ 0 h 300"/>
              <a:gd name="T80" fmla="*/ 153 w 300"/>
              <a:gd name="T81" fmla="*/ 111 h 300"/>
              <a:gd name="T82" fmla="*/ 126 w 300"/>
              <a:gd name="T83" fmla="*/ 76 h 300"/>
              <a:gd name="T84" fmla="*/ 123 w 300"/>
              <a:gd name="T85" fmla="*/ 65 h 300"/>
              <a:gd name="T86" fmla="*/ 106 w 300"/>
              <a:gd name="T87" fmla="*/ 13 h 300"/>
              <a:gd name="T88" fmla="*/ 100 w 300"/>
              <a:gd name="T89" fmla="*/ 33 h 300"/>
              <a:gd name="T90" fmla="*/ 123 w 300"/>
              <a:gd name="T91"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0" h="300">
                <a:moveTo>
                  <a:pt x="174" y="83"/>
                </a:moveTo>
                <a:cubicBezTo>
                  <a:pt x="204" y="62"/>
                  <a:pt x="204" y="62"/>
                  <a:pt x="204" y="62"/>
                </a:cubicBezTo>
                <a:cubicBezTo>
                  <a:pt x="204" y="76"/>
                  <a:pt x="204" y="76"/>
                  <a:pt x="204" y="76"/>
                </a:cubicBezTo>
                <a:cubicBezTo>
                  <a:pt x="232" y="76"/>
                  <a:pt x="232" y="76"/>
                  <a:pt x="232" y="76"/>
                </a:cubicBezTo>
                <a:cubicBezTo>
                  <a:pt x="232" y="89"/>
                  <a:pt x="232" y="89"/>
                  <a:pt x="232" y="89"/>
                </a:cubicBezTo>
                <a:cubicBezTo>
                  <a:pt x="204" y="89"/>
                  <a:pt x="204" y="89"/>
                  <a:pt x="204" y="89"/>
                </a:cubicBezTo>
                <a:cubicBezTo>
                  <a:pt x="204" y="104"/>
                  <a:pt x="204" y="104"/>
                  <a:pt x="204" y="104"/>
                </a:cubicBezTo>
                <a:lnTo>
                  <a:pt x="174" y="83"/>
                </a:lnTo>
                <a:close/>
                <a:moveTo>
                  <a:pt x="208" y="28"/>
                </a:moveTo>
                <a:cubicBezTo>
                  <a:pt x="178" y="49"/>
                  <a:pt x="178" y="49"/>
                  <a:pt x="178" y="49"/>
                </a:cubicBezTo>
                <a:cubicBezTo>
                  <a:pt x="178" y="35"/>
                  <a:pt x="178" y="35"/>
                  <a:pt x="178" y="35"/>
                </a:cubicBezTo>
                <a:cubicBezTo>
                  <a:pt x="150" y="35"/>
                  <a:pt x="150" y="35"/>
                  <a:pt x="150" y="35"/>
                </a:cubicBezTo>
                <a:cubicBezTo>
                  <a:pt x="150" y="22"/>
                  <a:pt x="150" y="22"/>
                  <a:pt x="150" y="22"/>
                </a:cubicBezTo>
                <a:cubicBezTo>
                  <a:pt x="178" y="22"/>
                  <a:pt x="178" y="22"/>
                  <a:pt x="178" y="22"/>
                </a:cubicBezTo>
                <a:cubicBezTo>
                  <a:pt x="178" y="7"/>
                  <a:pt x="178" y="7"/>
                  <a:pt x="178" y="7"/>
                </a:cubicBezTo>
                <a:lnTo>
                  <a:pt x="208" y="28"/>
                </a:lnTo>
                <a:close/>
                <a:moveTo>
                  <a:pt x="300" y="190"/>
                </a:moveTo>
                <a:cubicBezTo>
                  <a:pt x="300" y="190"/>
                  <a:pt x="299" y="191"/>
                  <a:pt x="288" y="199"/>
                </a:cubicBezTo>
                <a:cubicBezTo>
                  <a:pt x="288" y="199"/>
                  <a:pt x="286" y="203"/>
                  <a:pt x="285" y="203"/>
                </a:cubicBezTo>
                <a:cubicBezTo>
                  <a:pt x="280" y="207"/>
                  <a:pt x="275" y="212"/>
                  <a:pt x="266" y="219"/>
                </a:cubicBezTo>
                <a:cubicBezTo>
                  <a:pt x="257" y="219"/>
                  <a:pt x="238" y="228"/>
                  <a:pt x="229" y="233"/>
                </a:cubicBezTo>
                <a:cubicBezTo>
                  <a:pt x="212" y="233"/>
                  <a:pt x="187" y="237"/>
                  <a:pt x="169" y="242"/>
                </a:cubicBezTo>
                <a:cubicBezTo>
                  <a:pt x="143" y="237"/>
                  <a:pt x="140" y="244"/>
                  <a:pt x="47" y="220"/>
                </a:cubicBezTo>
                <a:cubicBezTo>
                  <a:pt x="47" y="220"/>
                  <a:pt x="47" y="183"/>
                  <a:pt x="47" y="175"/>
                </a:cubicBezTo>
                <a:cubicBezTo>
                  <a:pt x="64" y="170"/>
                  <a:pt x="69" y="160"/>
                  <a:pt x="89" y="157"/>
                </a:cubicBezTo>
                <a:cubicBezTo>
                  <a:pt x="103" y="155"/>
                  <a:pt x="116" y="156"/>
                  <a:pt x="130" y="160"/>
                </a:cubicBezTo>
                <a:cubicBezTo>
                  <a:pt x="139" y="163"/>
                  <a:pt x="148" y="164"/>
                  <a:pt x="163" y="163"/>
                </a:cubicBezTo>
                <a:cubicBezTo>
                  <a:pt x="176" y="162"/>
                  <a:pt x="181" y="158"/>
                  <a:pt x="198" y="158"/>
                </a:cubicBezTo>
                <a:cubicBezTo>
                  <a:pt x="209" y="158"/>
                  <a:pt x="220" y="165"/>
                  <a:pt x="219" y="171"/>
                </a:cubicBezTo>
                <a:cubicBezTo>
                  <a:pt x="219" y="177"/>
                  <a:pt x="208" y="183"/>
                  <a:pt x="201" y="183"/>
                </a:cubicBezTo>
                <a:cubicBezTo>
                  <a:pt x="185" y="184"/>
                  <a:pt x="189" y="183"/>
                  <a:pt x="174" y="183"/>
                </a:cubicBezTo>
                <a:cubicBezTo>
                  <a:pt x="156" y="182"/>
                  <a:pt x="155" y="186"/>
                  <a:pt x="144" y="190"/>
                </a:cubicBezTo>
                <a:cubicBezTo>
                  <a:pt x="155" y="194"/>
                  <a:pt x="162" y="198"/>
                  <a:pt x="177" y="206"/>
                </a:cubicBezTo>
                <a:cubicBezTo>
                  <a:pt x="193" y="204"/>
                  <a:pt x="209" y="206"/>
                  <a:pt x="223" y="207"/>
                </a:cubicBezTo>
                <a:cubicBezTo>
                  <a:pt x="235" y="204"/>
                  <a:pt x="241" y="199"/>
                  <a:pt x="255" y="198"/>
                </a:cubicBezTo>
                <a:cubicBezTo>
                  <a:pt x="264" y="191"/>
                  <a:pt x="276" y="180"/>
                  <a:pt x="287" y="182"/>
                </a:cubicBezTo>
                <a:cubicBezTo>
                  <a:pt x="293" y="183"/>
                  <a:pt x="300" y="190"/>
                  <a:pt x="300" y="190"/>
                </a:cubicBezTo>
                <a:close/>
                <a:moveTo>
                  <a:pt x="34" y="162"/>
                </a:moveTo>
                <a:cubicBezTo>
                  <a:pt x="0" y="162"/>
                  <a:pt x="0" y="162"/>
                  <a:pt x="0" y="162"/>
                </a:cubicBezTo>
                <a:cubicBezTo>
                  <a:pt x="0" y="228"/>
                  <a:pt x="0" y="228"/>
                  <a:pt x="0" y="228"/>
                </a:cubicBezTo>
                <a:cubicBezTo>
                  <a:pt x="34" y="228"/>
                  <a:pt x="34" y="228"/>
                  <a:pt x="34" y="228"/>
                </a:cubicBezTo>
                <a:cubicBezTo>
                  <a:pt x="37" y="228"/>
                  <a:pt x="39" y="226"/>
                  <a:pt x="39" y="224"/>
                </a:cubicBezTo>
                <a:cubicBezTo>
                  <a:pt x="39" y="166"/>
                  <a:pt x="39" y="166"/>
                  <a:pt x="39" y="166"/>
                </a:cubicBezTo>
                <a:cubicBezTo>
                  <a:pt x="39" y="164"/>
                  <a:pt x="37" y="162"/>
                  <a:pt x="34" y="162"/>
                </a:cubicBezTo>
                <a:close/>
                <a:moveTo>
                  <a:pt x="300" y="300"/>
                </a:moveTo>
                <a:cubicBezTo>
                  <a:pt x="300" y="294"/>
                  <a:pt x="300" y="294"/>
                  <a:pt x="300" y="294"/>
                </a:cubicBezTo>
                <a:cubicBezTo>
                  <a:pt x="0" y="294"/>
                  <a:pt x="0" y="294"/>
                  <a:pt x="0" y="294"/>
                </a:cubicBezTo>
                <a:cubicBezTo>
                  <a:pt x="0" y="300"/>
                  <a:pt x="0" y="300"/>
                  <a:pt x="0" y="300"/>
                </a:cubicBezTo>
                <a:cubicBezTo>
                  <a:pt x="300" y="300"/>
                  <a:pt x="300" y="300"/>
                  <a:pt x="300" y="300"/>
                </a:cubicBezTo>
                <a:close/>
                <a:moveTo>
                  <a:pt x="270" y="86"/>
                </a:moveTo>
                <a:cubicBezTo>
                  <a:pt x="270" y="81"/>
                  <a:pt x="270" y="77"/>
                  <a:pt x="271" y="74"/>
                </a:cubicBezTo>
                <a:cubicBezTo>
                  <a:pt x="272" y="72"/>
                  <a:pt x="273" y="70"/>
                  <a:pt x="274" y="68"/>
                </a:cubicBezTo>
                <a:cubicBezTo>
                  <a:pt x="275" y="66"/>
                  <a:pt x="278" y="63"/>
                  <a:pt x="283" y="59"/>
                </a:cubicBezTo>
                <a:cubicBezTo>
                  <a:pt x="289" y="53"/>
                  <a:pt x="294" y="48"/>
                  <a:pt x="296" y="44"/>
                </a:cubicBezTo>
                <a:cubicBezTo>
                  <a:pt x="299" y="40"/>
                  <a:pt x="300" y="35"/>
                  <a:pt x="300" y="31"/>
                </a:cubicBezTo>
                <a:cubicBezTo>
                  <a:pt x="300" y="22"/>
                  <a:pt x="296" y="15"/>
                  <a:pt x="290" y="9"/>
                </a:cubicBezTo>
                <a:cubicBezTo>
                  <a:pt x="283" y="3"/>
                  <a:pt x="275" y="0"/>
                  <a:pt x="264" y="0"/>
                </a:cubicBezTo>
                <a:cubicBezTo>
                  <a:pt x="253" y="0"/>
                  <a:pt x="245" y="3"/>
                  <a:pt x="239" y="8"/>
                </a:cubicBezTo>
                <a:cubicBezTo>
                  <a:pt x="231" y="15"/>
                  <a:pt x="228" y="24"/>
                  <a:pt x="228" y="34"/>
                </a:cubicBezTo>
                <a:cubicBezTo>
                  <a:pt x="242" y="34"/>
                  <a:pt x="242" y="34"/>
                  <a:pt x="242" y="34"/>
                </a:cubicBezTo>
                <a:cubicBezTo>
                  <a:pt x="243" y="26"/>
                  <a:pt x="243" y="21"/>
                  <a:pt x="249" y="17"/>
                </a:cubicBezTo>
                <a:cubicBezTo>
                  <a:pt x="253" y="13"/>
                  <a:pt x="258" y="11"/>
                  <a:pt x="264" y="11"/>
                </a:cubicBezTo>
                <a:cubicBezTo>
                  <a:pt x="270" y="11"/>
                  <a:pt x="277" y="13"/>
                  <a:pt x="281" y="17"/>
                </a:cubicBezTo>
                <a:cubicBezTo>
                  <a:pt x="285" y="21"/>
                  <a:pt x="286" y="25"/>
                  <a:pt x="286" y="31"/>
                </a:cubicBezTo>
                <a:cubicBezTo>
                  <a:pt x="286" y="34"/>
                  <a:pt x="285" y="37"/>
                  <a:pt x="283" y="40"/>
                </a:cubicBezTo>
                <a:cubicBezTo>
                  <a:pt x="282" y="42"/>
                  <a:pt x="279" y="46"/>
                  <a:pt x="274" y="50"/>
                </a:cubicBezTo>
                <a:cubicBezTo>
                  <a:pt x="269" y="54"/>
                  <a:pt x="266" y="57"/>
                  <a:pt x="264" y="59"/>
                </a:cubicBezTo>
                <a:cubicBezTo>
                  <a:pt x="262" y="62"/>
                  <a:pt x="260" y="65"/>
                  <a:pt x="259" y="68"/>
                </a:cubicBezTo>
                <a:cubicBezTo>
                  <a:pt x="257" y="72"/>
                  <a:pt x="256" y="77"/>
                  <a:pt x="256" y="82"/>
                </a:cubicBezTo>
                <a:cubicBezTo>
                  <a:pt x="256" y="83"/>
                  <a:pt x="256" y="85"/>
                  <a:pt x="256" y="86"/>
                </a:cubicBezTo>
                <a:lnTo>
                  <a:pt x="270" y="86"/>
                </a:lnTo>
                <a:close/>
                <a:moveTo>
                  <a:pt x="270" y="111"/>
                </a:moveTo>
                <a:cubicBezTo>
                  <a:pt x="270" y="98"/>
                  <a:pt x="270" y="98"/>
                  <a:pt x="270" y="98"/>
                </a:cubicBezTo>
                <a:cubicBezTo>
                  <a:pt x="256" y="98"/>
                  <a:pt x="256" y="98"/>
                  <a:pt x="256" y="98"/>
                </a:cubicBezTo>
                <a:cubicBezTo>
                  <a:pt x="256" y="111"/>
                  <a:pt x="256" y="111"/>
                  <a:pt x="256" y="111"/>
                </a:cubicBezTo>
                <a:lnTo>
                  <a:pt x="270" y="111"/>
                </a:lnTo>
                <a:close/>
                <a:moveTo>
                  <a:pt x="86" y="76"/>
                </a:moveTo>
                <a:cubicBezTo>
                  <a:pt x="75" y="111"/>
                  <a:pt x="75" y="111"/>
                  <a:pt x="75" y="111"/>
                </a:cubicBezTo>
                <a:cubicBezTo>
                  <a:pt x="60" y="111"/>
                  <a:pt x="60" y="111"/>
                  <a:pt x="60" y="111"/>
                </a:cubicBezTo>
                <a:cubicBezTo>
                  <a:pt x="98" y="0"/>
                  <a:pt x="98" y="0"/>
                  <a:pt x="98" y="0"/>
                </a:cubicBezTo>
                <a:cubicBezTo>
                  <a:pt x="115" y="0"/>
                  <a:pt x="115" y="0"/>
                  <a:pt x="115" y="0"/>
                </a:cubicBezTo>
                <a:cubicBezTo>
                  <a:pt x="153" y="111"/>
                  <a:pt x="153" y="111"/>
                  <a:pt x="153" y="111"/>
                </a:cubicBezTo>
                <a:cubicBezTo>
                  <a:pt x="138" y="111"/>
                  <a:pt x="138" y="111"/>
                  <a:pt x="138" y="111"/>
                </a:cubicBezTo>
                <a:cubicBezTo>
                  <a:pt x="126" y="76"/>
                  <a:pt x="126" y="76"/>
                  <a:pt x="126" y="76"/>
                </a:cubicBezTo>
                <a:lnTo>
                  <a:pt x="86" y="76"/>
                </a:lnTo>
                <a:close/>
                <a:moveTo>
                  <a:pt x="123" y="65"/>
                </a:moveTo>
                <a:cubicBezTo>
                  <a:pt x="112" y="33"/>
                  <a:pt x="112" y="33"/>
                  <a:pt x="112" y="33"/>
                </a:cubicBezTo>
                <a:cubicBezTo>
                  <a:pt x="109" y="26"/>
                  <a:pt x="108" y="19"/>
                  <a:pt x="106" y="13"/>
                </a:cubicBezTo>
                <a:cubicBezTo>
                  <a:pt x="106" y="13"/>
                  <a:pt x="106" y="13"/>
                  <a:pt x="106" y="13"/>
                </a:cubicBezTo>
                <a:cubicBezTo>
                  <a:pt x="104" y="19"/>
                  <a:pt x="102" y="26"/>
                  <a:pt x="100" y="33"/>
                </a:cubicBezTo>
                <a:cubicBezTo>
                  <a:pt x="89" y="65"/>
                  <a:pt x="89" y="65"/>
                  <a:pt x="89" y="65"/>
                </a:cubicBezTo>
                <a:lnTo>
                  <a:pt x="123" y="65"/>
                </a:lnTo>
                <a:close/>
              </a:path>
            </a:pathLst>
          </a:custGeom>
          <a:solidFill>
            <a:srgbClr val="FFFFFF"/>
          </a:solidFill>
          <a:ln>
            <a:noFill/>
          </a:ln>
        </p:spPr>
        <p:txBody>
          <a:bodyPr vert="horz" wrap="square" lIns="82249" tIns="41124" rIns="82249" bIns="41124" numCol="1" anchor="t" anchorCtr="0" compatLnSpc="1">
            <a:prstTxWarp prst="textNoShape">
              <a:avLst/>
            </a:prstTxWarp>
          </a:bodyPr>
          <a:lstStyle/>
          <a:p>
            <a:pPr defTabSz="913599"/>
            <a:endParaRPr lang="en-US" sz="1600">
              <a:solidFill>
                <a:srgbClr val="505050"/>
              </a:solidFill>
              <a:latin typeface="Segoe UI"/>
            </a:endParaRPr>
          </a:p>
        </p:txBody>
      </p:sp>
    </p:spTree>
    <p:extLst>
      <p:ext uri="{BB962C8B-B14F-4D97-AF65-F5344CB8AC3E}">
        <p14:creationId xmlns:p14="http://schemas.microsoft.com/office/powerpoint/2010/main" val="1720892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Elaborazione alternativa 21"/>
          <p:cNvSpPr/>
          <p:nvPr/>
        </p:nvSpPr>
        <p:spPr bwMode="auto">
          <a:xfrm>
            <a:off x="105478" y="1548143"/>
            <a:ext cx="4963131" cy="5120804"/>
          </a:xfrm>
          <a:prstGeom prst="flowChartAlternateProcess">
            <a:avLst/>
          </a:prstGeom>
          <a:solidFill>
            <a:schemeClr val="bg2">
              <a:lumMod val="60000"/>
              <a:lumOff val="40000"/>
            </a:schemeClr>
          </a:solidFill>
          <a:ln/>
        </p:spPr>
        <p:style>
          <a:lnRef idx="1">
            <a:schemeClr val="accent1"/>
          </a:lnRef>
          <a:fillRef idx="2">
            <a:schemeClr val="accent1"/>
          </a:fillRef>
          <a:effectRef idx="1">
            <a:schemeClr val="accent1"/>
          </a:effectRef>
          <a:fontRef idx="minor">
            <a:schemeClr val="dk1"/>
          </a:fontRef>
        </p:style>
        <p:txBody>
          <a:bodyPr anchor="t"/>
          <a:lstStyle/>
          <a:p>
            <a:pPr algn="ctr" defTabSz="896386">
              <a:defRPr/>
            </a:pPr>
            <a:r>
              <a:rPr lang="it-IT" sz="3200" b="1" kern="0" dirty="0">
                <a:solidFill>
                  <a:srgbClr val="000000"/>
                </a:solidFill>
                <a:latin typeface="Arial" pitchFamily="34" charset="0"/>
                <a:cs typeface="Arial" pitchFamily="34" charset="0"/>
              </a:rPr>
              <a:t>Mainframe</a:t>
            </a:r>
            <a:endParaRPr lang="it-IT" sz="1100" b="1" kern="0" dirty="0">
              <a:solidFill>
                <a:srgbClr val="000000"/>
              </a:solidFill>
              <a:latin typeface="Arial" pitchFamily="34" charset="0"/>
              <a:cs typeface="Arial" pitchFamily="34" charset="0"/>
            </a:endParaRPr>
          </a:p>
        </p:txBody>
      </p:sp>
      <p:sp>
        <p:nvSpPr>
          <p:cNvPr id="43" name="Elaborazione alternativa 31"/>
          <p:cNvSpPr/>
          <p:nvPr/>
        </p:nvSpPr>
        <p:spPr>
          <a:xfrm>
            <a:off x="7300113" y="1548143"/>
            <a:ext cx="4807937" cy="5120804"/>
          </a:xfrm>
          <a:prstGeom prst="flowChartAlternateProcess">
            <a:avLst/>
          </a:prstGeom>
          <a:solidFill>
            <a:schemeClr val="accent1">
              <a:lumMod val="25000"/>
              <a:lumOff val="75000"/>
            </a:schemeClr>
          </a:solidFill>
          <a:ln/>
        </p:spPr>
        <p:style>
          <a:lnRef idx="1">
            <a:schemeClr val="accent1"/>
          </a:lnRef>
          <a:fillRef idx="3">
            <a:schemeClr val="accent1"/>
          </a:fillRef>
          <a:effectRef idx="2">
            <a:schemeClr val="accent1"/>
          </a:effectRef>
          <a:fontRef idx="minor">
            <a:schemeClr val="lt1"/>
          </a:fontRef>
        </p:style>
        <p:txBody>
          <a:bodyPr anchor="t"/>
          <a:lstStyle/>
          <a:p>
            <a:pPr algn="ctr" defTabSz="896386">
              <a:defRPr/>
            </a:pPr>
            <a:r>
              <a:rPr lang="it-IT" sz="3200" b="1" kern="0" dirty="0">
                <a:solidFill>
                  <a:srgbClr val="000000"/>
                </a:solidFill>
                <a:latin typeface="Arial" pitchFamily="34" charset="0"/>
                <a:cs typeface="Arial" pitchFamily="34" charset="0"/>
              </a:rPr>
              <a:t>Azure</a:t>
            </a:r>
          </a:p>
        </p:txBody>
      </p:sp>
      <p:sp>
        <p:nvSpPr>
          <p:cNvPr id="37" name="CasellaDiTesto 20"/>
          <p:cNvSpPr txBox="1"/>
          <p:nvPr/>
        </p:nvSpPr>
        <p:spPr bwMode="auto">
          <a:xfrm>
            <a:off x="890243" y="6336529"/>
            <a:ext cx="3301563" cy="276999"/>
          </a:xfrm>
          <a:prstGeom prst="rect">
            <a:avLst/>
          </a:prstGeom>
          <a:solidFill>
            <a:srgbClr val="FFD4C5"/>
          </a:solidFill>
          <a:effectLst>
            <a:outerShdw blurRad="50800" dist="38100" dir="2700000" algn="tl" rotWithShape="0">
              <a:prstClr val="black">
                <a:alpha val="40000"/>
              </a:prstClr>
            </a:outerShdw>
          </a:effectLst>
          <a:scene3d>
            <a:camera prst="orthographicFront"/>
            <a:lightRig rig="threePt" dir="t"/>
          </a:scene3d>
          <a:sp3d/>
        </p:spPr>
        <p:style>
          <a:lnRef idx="1">
            <a:schemeClr val="accent1"/>
          </a:lnRef>
          <a:fillRef idx="2">
            <a:schemeClr val="accent1"/>
          </a:fillRef>
          <a:effectRef idx="1">
            <a:schemeClr val="accent1"/>
          </a:effectRef>
          <a:fontRef idx="minor">
            <a:schemeClr val="dk1"/>
          </a:fontRef>
        </p:style>
        <p:txBody>
          <a:bodyPr wrap="square">
            <a:spAutoFit/>
          </a:bodyPr>
          <a:lstStyle/>
          <a:p>
            <a:pPr algn="ctr" defTabSz="896386">
              <a:defRPr/>
            </a:pPr>
            <a:r>
              <a:rPr lang="it-IT" sz="1200" b="1" kern="0" dirty="0">
                <a:solidFill>
                  <a:srgbClr val="000000"/>
                </a:solidFill>
                <a:latin typeface="Arial" pitchFamily="34" charset="0"/>
                <a:cs typeface="Arial" pitchFamily="34" charset="0"/>
              </a:rPr>
              <a:t>z/OS or zLinux</a:t>
            </a:r>
          </a:p>
        </p:txBody>
      </p:sp>
      <p:sp>
        <p:nvSpPr>
          <p:cNvPr id="10" name="CasellaDiTesto 37"/>
          <p:cNvSpPr txBox="1"/>
          <p:nvPr/>
        </p:nvSpPr>
        <p:spPr>
          <a:xfrm>
            <a:off x="8059268" y="6336529"/>
            <a:ext cx="3383443" cy="276999"/>
          </a:xfrm>
          <a:prstGeom prst="rect">
            <a:avLst/>
          </a:prstGeom>
          <a:solidFill>
            <a:srgbClr val="FFD4C5"/>
          </a:solidFill>
          <a:ln/>
        </p:spPr>
        <p:style>
          <a:lnRef idx="0">
            <a:schemeClr val="accent6"/>
          </a:lnRef>
          <a:fillRef idx="3">
            <a:schemeClr val="accent6"/>
          </a:fillRef>
          <a:effectRef idx="3">
            <a:schemeClr val="accent6"/>
          </a:effectRef>
          <a:fontRef idx="minor">
            <a:schemeClr val="lt1"/>
          </a:fontRef>
        </p:style>
        <p:txBody>
          <a:bodyPr wrap="square">
            <a:spAutoFit/>
          </a:bodyPr>
          <a:lstStyle/>
          <a:p>
            <a:pPr algn="ctr" defTabSz="896386">
              <a:defRPr/>
            </a:pPr>
            <a:r>
              <a:rPr lang="it-IT" sz="1200" b="1" kern="0" dirty="0">
                <a:solidFill>
                  <a:srgbClr val="000000"/>
                </a:solidFill>
                <a:latin typeface="Arial" pitchFamily="34" charset="0"/>
                <a:cs typeface="Arial" pitchFamily="34" charset="0"/>
              </a:rPr>
              <a:t>Red Hat, SUSE, Windows Server</a:t>
            </a:r>
          </a:p>
        </p:txBody>
      </p:sp>
      <p:sp>
        <p:nvSpPr>
          <p:cNvPr id="98" name="Rectangle 97"/>
          <p:cNvSpPr/>
          <p:nvPr/>
        </p:nvSpPr>
        <p:spPr bwMode="auto">
          <a:xfrm>
            <a:off x="9899688" y="2832470"/>
            <a:ext cx="1926687" cy="1110879"/>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lumMod val="50000"/>
                  </a:schemeClr>
                </a:solidFill>
                <a:ea typeface="Segoe UI" pitchFamily="34" charset="0"/>
                <a:cs typeface="Segoe UI" pitchFamily="34" charset="0"/>
              </a:rPr>
              <a:t>Apps / </a:t>
            </a:r>
          </a:p>
        </p:txBody>
      </p:sp>
      <p:sp>
        <p:nvSpPr>
          <p:cNvPr id="11" name="Elaborazione predefinita 51"/>
          <p:cNvSpPr/>
          <p:nvPr/>
        </p:nvSpPr>
        <p:spPr>
          <a:xfrm>
            <a:off x="9969275" y="3070891"/>
            <a:ext cx="1552785" cy="366420"/>
          </a:xfrm>
          <a:prstGeom prst="flowChartPredefinedProcess">
            <a:avLst/>
          </a:prstGeom>
          <a:solidFill>
            <a:srgbClr val="DCDCDC"/>
          </a:solidFill>
          <a:ln/>
        </p:spPr>
        <p:style>
          <a:lnRef idx="0">
            <a:schemeClr val="accent3"/>
          </a:lnRef>
          <a:fillRef idx="3">
            <a:schemeClr val="accent3"/>
          </a:fillRef>
          <a:effectRef idx="3">
            <a:schemeClr val="accent3"/>
          </a:effectRef>
          <a:fontRef idx="minor">
            <a:schemeClr val="lt1"/>
          </a:fontRef>
        </p:style>
        <p:txBody>
          <a:bodyPr anchor="ctr"/>
          <a:lstStyle/>
          <a:p>
            <a:pPr algn="ctr" defTabSz="896386">
              <a:defRPr/>
            </a:pPr>
            <a:r>
              <a:rPr lang="it-IT" sz="1200" b="1" kern="0" dirty="0">
                <a:solidFill>
                  <a:srgbClr val="000000"/>
                </a:solidFill>
                <a:latin typeface="Arial" pitchFamily="34" charset="0"/>
                <a:cs typeface="Arial" pitchFamily="34" charset="0"/>
              </a:rPr>
              <a:t>COBOL</a:t>
            </a:r>
          </a:p>
        </p:txBody>
      </p:sp>
      <p:sp>
        <p:nvSpPr>
          <p:cNvPr id="95" name="Rectangle 94"/>
          <p:cNvSpPr/>
          <p:nvPr/>
        </p:nvSpPr>
        <p:spPr bwMode="auto">
          <a:xfrm>
            <a:off x="7553124" y="4444873"/>
            <a:ext cx="1926687" cy="679305"/>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lumMod val="50000"/>
                  </a:schemeClr>
                </a:solidFill>
                <a:ea typeface="Segoe UI" pitchFamily="34" charset="0"/>
                <a:cs typeface="Segoe UI" pitchFamily="34" charset="0"/>
              </a:rPr>
              <a:t>Batch</a:t>
            </a:r>
          </a:p>
        </p:txBody>
      </p:sp>
      <p:sp>
        <p:nvSpPr>
          <p:cNvPr id="12" name="Elaborazione predefinita 52"/>
          <p:cNvSpPr/>
          <p:nvPr/>
        </p:nvSpPr>
        <p:spPr>
          <a:xfrm>
            <a:off x="7782638" y="4644626"/>
            <a:ext cx="1467657" cy="327286"/>
          </a:xfrm>
          <a:prstGeom prst="flowChartPredefinedProcess">
            <a:avLst/>
          </a:prstGeom>
          <a:solidFill>
            <a:schemeClr val="bg1">
              <a:lumMod val="95000"/>
            </a:schemeClr>
          </a:solidFill>
          <a:ln/>
        </p:spPr>
        <p:style>
          <a:lnRef idx="0">
            <a:schemeClr val="accent2"/>
          </a:lnRef>
          <a:fillRef idx="3">
            <a:schemeClr val="accent2"/>
          </a:fillRef>
          <a:effectRef idx="3">
            <a:schemeClr val="accent2"/>
          </a:effectRef>
          <a:fontRef idx="minor">
            <a:schemeClr val="lt1"/>
          </a:fontRef>
        </p:style>
        <p:txBody>
          <a:bodyPr anchor="ctr"/>
          <a:lstStyle/>
          <a:p>
            <a:pPr algn="ctr" defTabSz="896386">
              <a:defRPr/>
            </a:pPr>
            <a:r>
              <a:rPr lang="it-IT" sz="1200" b="1" kern="0" dirty="0">
                <a:solidFill>
                  <a:srgbClr val="000000"/>
                </a:solidFill>
                <a:latin typeface="Arial" pitchFamily="34" charset="0"/>
                <a:cs typeface="Arial" pitchFamily="34" charset="0"/>
              </a:rPr>
              <a:t>JES / JCL</a:t>
            </a:r>
          </a:p>
        </p:txBody>
      </p:sp>
      <p:sp>
        <p:nvSpPr>
          <p:cNvPr id="53" name="Elaborazione predefinita 51"/>
          <p:cNvSpPr/>
          <p:nvPr/>
        </p:nvSpPr>
        <p:spPr>
          <a:xfrm>
            <a:off x="10219879" y="3560642"/>
            <a:ext cx="1164889" cy="247583"/>
          </a:xfrm>
          <a:prstGeom prst="flowChartPredefinedProcess">
            <a:avLst/>
          </a:prstGeom>
          <a:solidFill>
            <a:srgbClr val="DCDCDC"/>
          </a:solidFill>
          <a:ln/>
        </p:spPr>
        <p:style>
          <a:lnRef idx="0">
            <a:schemeClr val="accent3"/>
          </a:lnRef>
          <a:fillRef idx="3">
            <a:schemeClr val="accent3"/>
          </a:fillRef>
          <a:effectRef idx="3">
            <a:schemeClr val="accent3"/>
          </a:effectRef>
          <a:fontRef idx="minor">
            <a:schemeClr val="lt1"/>
          </a:fontRef>
        </p:style>
        <p:txBody>
          <a:bodyPr anchor="ctr"/>
          <a:lstStyle/>
          <a:p>
            <a:pPr algn="ctr" defTabSz="896386">
              <a:defRPr/>
            </a:pPr>
            <a:r>
              <a:rPr lang="it-IT" sz="1200" b="1" kern="0" dirty="0">
                <a:solidFill>
                  <a:srgbClr val="000000"/>
                </a:solidFill>
                <a:latin typeface="Arial" pitchFamily="34" charset="0"/>
                <a:cs typeface="Arial" pitchFamily="34" charset="0"/>
              </a:rPr>
              <a:t>PL/I</a:t>
            </a:r>
          </a:p>
        </p:txBody>
      </p:sp>
      <p:grpSp>
        <p:nvGrpSpPr>
          <p:cNvPr id="15" name="Group 14"/>
          <p:cNvGrpSpPr/>
          <p:nvPr/>
        </p:nvGrpSpPr>
        <p:grpSpPr>
          <a:xfrm>
            <a:off x="236794" y="4364688"/>
            <a:ext cx="1926688" cy="1797102"/>
            <a:chOff x="371723" y="3951438"/>
            <a:chExt cx="1926688" cy="1797102"/>
          </a:xfrm>
        </p:grpSpPr>
        <p:sp>
          <p:nvSpPr>
            <p:cNvPr id="50" name="Rectangle 49"/>
            <p:cNvSpPr/>
            <p:nvPr/>
          </p:nvSpPr>
          <p:spPr bwMode="auto">
            <a:xfrm>
              <a:off x="371724" y="3951438"/>
              <a:ext cx="1926687" cy="179710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lumMod val="50000"/>
                    </a:schemeClr>
                  </a:solidFill>
                  <a:ea typeface="Segoe UI" pitchFamily="34" charset="0"/>
                  <a:cs typeface="Segoe UI" pitchFamily="34" charset="0"/>
                </a:rPr>
                <a:t>Sys Mgmt / Tools</a:t>
              </a:r>
            </a:p>
          </p:txBody>
        </p:sp>
        <p:sp>
          <p:nvSpPr>
            <p:cNvPr id="30" name="Elaborazione predefinita 131"/>
            <p:cNvSpPr/>
            <p:nvPr/>
          </p:nvSpPr>
          <p:spPr>
            <a:xfrm>
              <a:off x="391908" y="4244808"/>
              <a:ext cx="1819420" cy="365760"/>
            </a:xfrm>
            <a:prstGeom prst="flowChartPredefinedProcess">
              <a:avLst/>
            </a:prstGeom>
            <a:solidFill>
              <a:schemeClr val="tx1">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rIns="0" anchor="ctr"/>
            <a:lstStyle/>
            <a:p>
              <a:pPr algn="ctr" defTabSz="896386">
                <a:defRPr/>
              </a:pPr>
              <a:r>
                <a:rPr lang="it-IT" sz="1200" b="1" kern="0" dirty="0">
                  <a:solidFill>
                    <a:srgbClr val="000000"/>
                  </a:solidFill>
                  <a:latin typeface="Arial" pitchFamily="34" charset="0"/>
                  <a:cs typeface="Arial" pitchFamily="34" charset="0"/>
                </a:rPr>
                <a:t>Print/output Mgmt</a:t>
              </a:r>
            </a:p>
            <a:p>
              <a:pPr algn="ctr" defTabSz="896386">
                <a:defRPr/>
              </a:pPr>
              <a:r>
                <a:rPr lang="it-IT" sz="1200" b="1" kern="0" dirty="0">
                  <a:solidFill>
                    <a:srgbClr val="000000"/>
                  </a:solidFill>
                  <a:latin typeface="Arial" pitchFamily="34" charset="0"/>
                  <a:cs typeface="Arial" pitchFamily="34" charset="0"/>
                </a:rPr>
                <a:t> (CA-SAR, SPOOL) </a:t>
              </a:r>
            </a:p>
          </p:txBody>
        </p:sp>
        <p:sp>
          <p:nvSpPr>
            <p:cNvPr id="31" name="Elaborazione predefinita 132"/>
            <p:cNvSpPr/>
            <p:nvPr/>
          </p:nvSpPr>
          <p:spPr>
            <a:xfrm>
              <a:off x="385113" y="5069435"/>
              <a:ext cx="1826216" cy="365760"/>
            </a:xfrm>
            <a:prstGeom prst="flowChartPredefinedProcess">
              <a:avLst/>
            </a:prstGeom>
            <a:solidFill>
              <a:schemeClr val="tx1">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rIns="0" anchor="ctr"/>
            <a:lstStyle/>
            <a:p>
              <a:pPr algn="ctr" defTabSz="896386">
                <a:defRPr/>
              </a:pPr>
              <a:r>
                <a:rPr lang="it-IT" sz="1200" b="1" kern="0" dirty="0">
                  <a:solidFill>
                    <a:srgbClr val="000000"/>
                  </a:solidFill>
                  <a:latin typeface="Arial" pitchFamily="34" charset="0"/>
                  <a:cs typeface="Arial" pitchFamily="34" charset="0"/>
                </a:rPr>
                <a:t>Security </a:t>
              </a:r>
            </a:p>
            <a:p>
              <a:pPr algn="ctr" defTabSz="896386">
                <a:defRPr/>
              </a:pPr>
              <a:r>
                <a:rPr lang="it-IT" sz="1200" b="1" kern="0" dirty="0">
                  <a:solidFill>
                    <a:srgbClr val="000000"/>
                  </a:solidFill>
                  <a:latin typeface="Arial" pitchFamily="34" charset="0"/>
                  <a:cs typeface="Arial" pitchFamily="34" charset="0"/>
                </a:rPr>
                <a:t>(RACF)</a:t>
              </a:r>
            </a:p>
          </p:txBody>
        </p:sp>
        <p:sp>
          <p:nvSpPr>
            <p:cNvPr id="32" name="Elaborazione predefinita 133"/>
            <p:cNvSpPr/>
            <p:nvPr/>
          </p:nvSpPr>
          <p:spPr>
            <a:xfrm>
              <a:off x="371723" y="5480839"/>
              <a:ext cx="1839605" cy="214518"/>
            </a:xfrm>
            <a:prstGeom prst="flowChartPredefinedProcess">
              <a:avLst/>
            </a:prstGeom>
            <a:solidFill>
              <a:schemeClr val="tx1">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rIns="0" anchor="ctr"/>
            <a:lstStyle/>
            <a:p>
              <a:pPr algn="ctr" defTabSz="896386">
                <a:defRPr/>
              </a:pPr>
              <a:r>
                <a:rPr lang="it-IT" sz="1200" b="1" kern="0" dirty="0">
                  <a:solidFill>
                    <a:srgbClr val="000000"/>
                  </a:solidFill>
                  <a:latin typeface="Arial" pitchFamily="34" charset="0"/>
                  <a:cs typeface="Arial" pitchFamily="34" charset="0"/>
                </a:rPr>
                <a:t>Monitoring</a:t>
              </a:r>
            </a:p>
          </p:txBody>
        </p:sp>
        <p:sp>
          <p:nvSpPr>
            <p:cNvPr id="56" name="Elaborazione predefinita 133"/>
            <p:cNvSpPr/>
            <p:nvPr/>
          </p:nvSpPr>
          <p:spPr>
            <a:xfrm>
              <a:off x="385113" y="4651776"/>
              <a:ext cx="1826216" cy="365760"/>
            </a:xfrm>
            <a:prstGeom prst="flowChartPredefinedProcess">
              <a:avLst/>
            </a:prstGeom>
            <a:solidFill>
              <a:schemeClr val="tx1">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rIns="0" anchor="ctr"/>
            <a:lstStyle/>
            <a:p>
              <a:pPr algn="ctr" defTabSz="896386">
                <a:defRPr/>
              </a:pPr>
              <a:r>
                <a:rPr lang="it-IT" sz="1200" b="1" kern="0" dirty="0">
                  <a:solidFill>
                    <a:srgbClr val="000000"/>
                  </a:solidFill>
                  <a:latin typeface="Arial" pitchFamily="34" charset="0"/>
                  <a:cs typeface="Arial" pitchFamily="34" charset="0"/>
                </a:rPr>
                <a:t>Scheduling </a:t>
              </a:r>
            </a:p>
            <a:p>
              <a:pPr algn="ctr" defTabSz="896386">
                <a:defRPr/>
              </a:pPr>
              <a:r>
                <a:rPr lang="it-IT" sz="1200" b="1" kern="0" dirty="0">
                  <a:solidFill>
                    <a:srgbClr val="000000"/>
                  </a:solidFill>
                  <a:latin typeface="Arial" pitchFamily="34" charset="0"/>
                  <a:cs typeface="Arial" pitchFamily="34" charset="0"/>
                </a:rPr>
                <a:t>(TWS-OPC)</a:t>
              </a:r>
            </a:p>
          </p:txBody>
        </p:sp>
      </p:grpSp>
      <p:cxnSp>
        <p:nvCxnSpPr>
          <p:cNvPr id="8" name="Straight Arrow Connector 7"/>
          <p:cNvCxnSpPr>
            <a:cxnSpLocks/>
            <a:stCxn id="74" idx="3"/>
            <a:endCxn id="72" idx="1"/>
          </p:cNvCxnSpPr>
          <p:nvPr/>
        </p:nvCxnSpPr>
        <p:spPr>
          <a:xfrm>
            <a:off x="4186048" y="3871582"/>
            <a:ext cx="326826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67" idx="3"/>
            <a:endCxn id="98" idx="1"/>
          </p:cNvCxnSpPr>
          <p:nvPr/>
        </p:nvCxnSpPr>
        <p:spPr>
          <a:xfrm>
            <a:off x="2307027" y="3386477"/>
            <a:ext cx="7592661" cy="14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58" idx="3"/>
            <a:endCxn id="95" idx="1"/>
          </p:cNvCxnSpPr>
          <p:nvPr/>
        </p:nvCxnSpPr>
        <p:spPr>
          <a:xfrm>
            <a:off x="4249910" y="4784526"/>
            <a:ext cx="330321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50" idx="3"/>
            <a:endCxn id="48" idx="1"/>
          </p:cNvCxnSpPr>
          <p:nvPr/>
        </p:nvCxnSpPr>
        <p:spPr>
          <a:xfrm flipV="1">
            <a:off x="2163482" y="5206265"/>
            <a:ext cx="7736206" cy="5697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68" idx="3"/>
            <a:endCxn id="64" idx="1"/>
          </p:cNvCxnSpPr>
          <p:nvPr/>
        </p:nvCxnSpPr>
        <p:spPr>
          <a:xfrm>
            <a:off x="4513731" y="5839850"/>
            <a:ext cx="29981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bwMode="auto">
          <a:xfrm>
            <a:off x="9899688" y="4307714"/>
            <a:ext cx="1926687" cy="1797102"/>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lumMod val="50000"/>
                  </a:schemeClr>
                </a:solidFill>
                <a:ea typeface="Segoe UI" pitchFamily="34" charset="0"/>
                <a:cs typeface="Segoe UI" pitchFamily="34" charset="0"/>
              </a:rPr>
              <a:t>Sys Mgmt / Tools</a:t>
            </a:r>
          </a:p>
        </p:txBody>
      </p:sp>
      <p:sp>
        <p:nvSpPr>
          <p:cNvPr id="105" name="Elaborazione predefinita 131"/>
          <p:cNvSpPr/>
          <p:nvPr/>
        </p:nvSpPr>
        <p:spPr>
          <a:xfrm>
            <a:off x="9948986" y="4606151"/>
            <a:ext cx="1819420" cy="365760"/>
          </a:xfrm>
          <a:prstGeom prst="flowChartPredefinedProcess">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rIns="0" anchor="ctr"/>
          <a:lstStyle/>
          <a:p>
            <a:pPr algn="ctr" defTabSz="896386">
              <a:defRPr/>
            </a:pPr>
            <a:r>
              <a:rPr lang="it-IT" sz="1200" b="1" kern="0" dirty="0">
                <a:solidFill>
                  <a:srgbClr val="000000"/>
                </a:solidFill>
                <a:latin typeface="Arial" pitchFamily="34" charset="0"/>
                <a:cs typeface="Arial" pitchFamily="34" charset="0"/>
              </a:rPr>
              <a:t>Print/output Mgmt</a:t>
            </a:r>
          </a:p>
          <a:p>
            <a:pPr algn="ctr" defTabSz="896386">
              <a:defRPr/>
            </a:pPr>
            <a:r>
              <a:rPr lang="it-IT" sz="1200" b="1" kern="0" dirty="0">
                <a:solidFill>
                  <a:srgbClr val="000000"/>
                </a:solidFill>
                <a:latin typeface="Arial" pitchFamily="34" charset="0"/>
                <a:cs typeface="Arial" pitchFamily="34" charset="0"/>
              </a:rPr>
              <a:t> (SSRS</a:t>
            </a:r>
            <a:r>
              <a:rPr lang="it-IT" sz="1200" b="1" kern="0">
                <a:solidFill>
                  <a:srgbClr val="000000"/>
                </a:solidFill>
                <a:latin typeface="Arial" pitchFamily="34" charset="0"/>
                <a:cs typeface="Arial" pitchFamily="34" charset="0"/>
              </a:rPr>
              <a:t>/ LRS) </a:t>
            </a:r>
            <a:endParaRPr lang="it-IT" sz="1200" b="1" kern="0" dirty="0">
              <a:solidFill>
                <a:srgbClr val="000000"/>
              </a:solidFill>
              <a:latin typeface="Arial" pitchFamily="34" charset="0"/>
              <a:cs typeface="Arial" pitchFamily="34" charset="0"/>
            </a:endParaRPr>
          </a:p>
        </p:txBody>
      </p:sp>
      <p:sp>
        <p:nvSpPr>
          <p:cNvPr id="106" name="Elaborazione predefinita 132"/>
          <p:cNvSpPr/>
          <p:nvPr/>
        </p:nvSpPr>
        <p:spPr>
          <a:xfrm>
            <a:off x="9942191" y="5430778"/>
            <a:ext cx="1826216" cy="365760"/>
          </a:xfrm>
          <a:prstGeom prst="flowChartPredefinedProcess">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rIns="0" anchor="ctr"/>
          <a:lstStyle/>
          <a:p>
            <a:pPr algn="ctr" defTabSz="896386">
              <a:defRPr/>
            </a:pPr>
            <a:r>
              <a:rPr lang="it-IT" sz="1200" b="1" kern="0" dirty="0">
                <a:solidFill>
                  <a:srgbClr val="000000"/>
                </a:solidFill>
                <a:latin typeface="Arial" pitchFamily="34" charset="0"/>
                <a:cs typeface="Arial" pitchFamily="34" charset="0"/>
              </a:rPr>
              <a:t>Security </a:t>
            </a:r>
          </a:p>
          <a:p>
            <a:pPr algn="ctr" defTabSz="896386">
              <a:defRPr/>
            </a:pPr>
            <a:r>
              <a:rPr lang="it-IT" sz="1200" b="1" kern="0" dirty="0">
                <a:solidFill>
                  <a:srgbClr val="000000"/>
                </a:solidFill>
                <a:latin typeface="Arial" pitchFamily="34" charset="0"/>
                <a:cs typeface="Arial" pitchFamily="34" charset="0"/>
              </a:rPr>
              <a:t>(AD)</a:t>
            </a:r>
          </a:p>
        </p:txBody>
      </p:sp>
      <p:sp>
        <p:nvSpPr>
          <p:cNvPr id="107" name="Elaborazione predefinita 133"/>
          <p:cNvSpPr/>
          <p:nvPr/>
        </p:nvSpPr>
        <p:spPr>
          <a:xfrm>
            <a:off x="9928801" y="5842182"/>
            <a:ext cx="1839605" cy="214518"/>
          </a:xfrm>
          <a:prstGeom prst="flowChartPredefinedProcess">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rIns="0" anchor="ctr"/>
          <a:lstStyle/>
          <a:p>
            <a:pPr algn="ctr" defTabSz="896386">
              <a:defRPr/>
            </a:pPr>
            <a:r>
              <a:rPr lang="it-IT" sz="1200" b="1" kern="0" dirty="0">
                <a:solidFill>
                  <a:srgbClr val="000000"/>
                </a:solidFill>
                <a:latin typeface="Arial" pitchFamily="34" charset="0"/>
                <a:cs typeface="Arial" pitchFamily="34" charset="0"/>
              </a:rPr>
              <a:t>Monitoring</a:t>
            </a:r>
          </a:p>
        </p:txBody>
      </p:sp>
      <p:sp>
        <p:nvSpPr>
          <p:cNvPr id="108" name="Elaborazione predefinita 133"/>
          <p:cNvSpPr/>
          <p:nvPr/>
        </p:nvSpPr>
        <p:spPr>
          <a:xfrm>
            <a:off x="9942191" y="5013119"/>
            <a:ext cx="1826215" cy="365760"/>
          </a:xfrm>
          <a:prstGeom prst="flowChartPredefinedProcess">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rIns="0" anchor="ctr"/>
          <a:lstStyle/>
          <a:p>
            <a:pPr algn="ctr" defTabSz="896386">
              <a:defRPr/>
            </a:pPr>
            <a:r>
              <a:rPr lang="it-IT" sz="1200" b="1" kern="0" dirty="0">
                <a:solidFill>
                  <a:srgbClr val="000000"/>
                </a:solidFill>
                <a:latin typeface="Arial" pitchFamily="34" charset="0"/>
                <a:cs typeface="Arial" pitchFamily="34" charset="0"/>
              </a:rPr>
              <a:t>Scheduling </a:t>
            </a:r>
          </a:p>
          <a:p>
            <a:pPr algn="ctr" defTabSz="896386">
              <a:defRPr/>
            </a:pPr>
            <a:r>
              <a:rPr lang="it-IT" sz="1200" b="1" kern="0" dirty="0">
                <a:solidFill>
                  <a:srgbClr val="000000"/>
                </a:solidFill>
                <a:latin typeface="Arial" pitchFamily="34" charset="0"/>
                <a:cs typeface="Arial" pitchFamily="34" charset="0"/>
              </a:rPr>
              <a:t>(AZ Sched./Tivoli)</a:t>
            </a:r>
          </a:p>
        </p:txBody>
      </p:sp>
      <p:sp>
        <p:nvSpPr>
          <p:cNvPr id="58" name="Rectangle 57"/>
          <p:cNvSpPr/>
          <p:nvPr/>
        </p:nvSpPr>
        <p:spPr bwMode="auto">
          <a:xfrm>
            <a:off x="2323223" y="4444874"/>
            <a:ext cx="1926687" cy="67930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lumMod val="50000"/>
                  </a:schemeClr>
                </a:solidFill>
                <a:ea typeface="Segoe UI" pitchFamily="34" charset="0"/>
                <a:cs typeface="Segoe UI" pitchFamily="34" charset="0"/>
              </a:rPr>
              <a:t>Batch</a:t>
            </a:r>
          </a:p>
        </p:txBody>
      </p:sp>
      <p:sp>
        <p:nvSpPr>
          <p:cNvPr id="35" name="Elaborazione predefinita 17"/>
          <p:cNvSpPr/>
          <p:nvPr/>
        </p:nvSpPr>
        <p:spPr bwMode="auto">
          <a:xfrm>
            <a:off x="2852196" y="4828729"/>
            <a:ext cx="790505" cy="195777"/>
          </a:xfrm>
          <a:prstGeom prst="flowChartPredefinedProcess">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defTabSz="896386">
              <a:defRPr/>
            </a:pPr>
            <a:r>
              <a:rPr lang="it-IT" sz="1200" b="1" kern="0" dirty="0">
                <a:solidFill>
                  <a:srgbClr val="000000"/>
                </a:solidFill>
                <a:latin typeface="Arial" pitchFamily="34" charset="0"/>
                <a:cs typeface="Arial" pitchFamily="34" charset="0"/>
              </a:rPr>
              <a:t>JCL</a:t>
            </a:r>
          </a:p>
        </p:txBody>
      </p:sp>
      <p:sp>
        <p:nvSpPr>
          <p:cNvPr id="67" name="Rectangle 66"/>
          <p:cNvSpPr/>
          <p:nvPr/>
        </p:nvSpPr>
        <p:spPr bwMode="auto">
          <a:xfrm>
            <a:off x="221609" y="2832471"/>
            <a:ext cx="2085418" cy="1108011"/>
          </a:xfrm>
          <a:prstGeom prst="rect">
            <a:avLst/>
          </a:prstGeom>
          <a:solidFill>
            <a:srgbClr val="FFD4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lumMod val="50000"/>
                  </a:schemeClr>
                </a:solidFill>
                <a:ea typeface="Segoe UI" pitchFamily="34" charset="0"/>
                <a:cs typeface="Segoe UI" pitchFamily="34" charset="0"/>
              </a:rPr>
              <a:t>Apps / </a:t>
            </a:r>
          </a:p>
        </p:txBody>
      </p:sp>
      <p:sp>
        <p:nvSpPr>
          <p:cNvPr id="39" name="Elaborazione predefinita 18"/>
          <p:cNvSpPr/>
          <p:nvPr/>
        </p:nvSpPr>
        <p:spPr bwMode="auto">
          <a:xfrm>
            <a:off x="236078" y="3192683"/>
            <a:ext cx="1064833" cy="218325"/>
          </a:xfrm>
          <a:prstGeom prst="flowChartPredefinedProcess">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defTabSz="896386">
              <a:defRPr/>
            </a:pPr>
            <a:r>
              <a:rPr lang="it-IT" sz="1200" b="1" kern="0" dirty="0">
                <a:solidFill>
                  <a:srgbClr val="000000"/>
                </a:solidFill>
                <a:latin typeface="Arial" pitchFamily="34" charset="0"/>
                <a:cs typeface="Arial" pitchFamily="34" charset="0"/>
              </a:rPr>
              <a:t>COBOL</a:t>
            </a:r>
          </a:p>
        </p:txBody>
      </p:sp>
      <p:sp>
        <p:nvSpPr>
          <p:cNvPr id="82" name="Elaborazione predefinita 18"/>
          <p:cNvSpPr/>
          <p:nvPr/>
        </p:nvSpPr>
        <p:spPr bwMode="auto">
          <a:xfrm>
            <a:off x="236080" y="3498728"/>
            <a:ext cx="1064832" cy="214077"/>
          </a:xfrm>
          <a:prstGeom prst="flowChartPredefinedProcess">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rIns="0" anchor="ctr"/>
          <a:lstStyle/>
          <a:p>
            <a:pPr algn="ctr" defTabSz="896386">
              <a:defRPr/>
            </a:pPr>
            <a:r>
              <a:rPr lang="it-IT" sz="1200" b="1" kern="0" dirty="0">
                <a:solidFill>
                  <a:srgbClr val="000000"/>
                </a:solidFill>
                <a:latin typeface="Arial" pitchFamily="34" charset="0"/>
                <a:cs typeface="Arial" pitchFamily="34" charset="0"/>
              </a:rPr>
              <a:t>Assembler</a:t>
            </a:r>
          </a:p>
        </p:txBody>
      </p:sp>
      <p:sp>
        <p:nvSpPr>
          <p:cNvPr id="89" name="Elaborazione predefinita 18"/>
          <p:cNvSpPr/>
          <p:nvPr/>
        </p:nvSpPr>
        <p:spPr bwMode="auto">
          <a:xfrm>
            <a:off x="1370499" y="3462907"/>
            <a:ext cx="859296" cy="256289"/>
          </a:xfrm>
          <a:prstGeom prst="flowChartPredefinedProcess">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anchor="ctr"/>
          <a:lstStyle/>
          <a:p>
            <a:pPr algn="ctr" defTabSz="896386">
              <a:defRPr/>
            </a:pPr>
            <a:r>
              <a:rPr lang="it-IT" sz="1200" b="1" kern="0" dirty="0">
                <a:solidFill>
                  <a:srgbClr val="000000"/>
                </a:solidFill>
                <a:latin typeface="Arial" pitchFamily="34" charset="0"/>
                <a:cs typeface="Arial" pitchFamily="34" charset="0"/>
              </a:rPr>
              <a:t>Natural</a:t>
            </a:r>
          </a:p>
        </p:txBody>
      </p:sp>
      <p:sp>
        <p:nvSpPr>
          <p:cNvPr id="94" name="Elaborazione predefinita 18"/>
          <p:cNvSpPr/>
          <p:nvPr/>
        </p:nvSpPr>
        <p:spPr bwMode="auto">
          <a:xfrm>
            <a:off x="1393306" y="3188650"/>
            <a:ext cx="821325" cy="222358"/>
          </a:xfrm>
          <a:prstGeom prst="flowChartPredefinedProcess">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0" anchor="ctr"/>
          <a:lstStyle/>
          <a:p>
            <a:pPr algn="ctr" defTabSz="896386">
              <a:defRPr/>
            </a:pPr>
            <a:r>
              <a:rPr lang="it-IT" sz="1200" b="1" kern="0" dirty="0">
                <a:solidFill>
                  <a:srgbClr val="000000"/>
                </a:solidFill>
                <a:latin typeface="Arial" pitchFamily="34" charset="0"/>
                <a:cs typeface="Arial" pitchFamily="34" charset="0"/>
              </a:rPr>
              <a:t>PL/I</a:t>
            </a:r>
          </a:p>
        </p:txBody>
      </p:sp>
      <p:sp>
        <p:nvSpPr>
          <p:cNvPr id="68" name="Rectangle 67"/>
          <p:cNvSpPr/>
          <p:nvPr/>
        </p:nvSpPr>
        <p:spPr bwMode="auto">
          <a:xfrm>
            <a:off x="2265179" y="5414179"/>
            <a:ext cx="2248552" cy="851341"/>
          </a:xfrm>
          <a:prstGeom prst="rect">
            <a:avLst/>
          </a:prstGeom>
          <a:solidFill>
            <a:srgbClr val="FFD4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lumMod val="50000"/>
                  </a:schemeClr>
                </a:solidFill>
                <a:ea typeface="Segoe UI" pitchFamily="34" charset="0"/>
                <a:cs typeface="Segoe UI" pitchFamily="34" charset="0"/>
              </a:rPr>
              <a:t>Data</a:t>
            </a:r>
          </a:p>
        </p:txBody>
      </p:sp>
      <p:sp>
        <p:nvSpPr>
          <p:cNvPr id="34" name="Disco magnetico 15"/>
          <p:cNvSpPr/>
          <p:nvPr/>
        </p:nvSpPr>
        <p:spPr bwMode="auto">
          <a:xfrm>
            <a:off x="3435227" y="5626772"/>
            <a:ext cx="914400" cy="548640"/>
          </a:xfrm>
          <a:prstGeom prst="flowChartMagneticDisk">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defTabSz="896386">
              <a:defRPr/>
            </a:pPr>
            <a:r>
              <a:rPr lang="it-IT" sz="1200" b="1" kern="0" dirty="0">
                <a:solidFill>
                  <a:srgbClr val="000000"/>
                </a:solidFill>
                <a:latin typeface="Arial" pitchFamily="34" charset="0"/>
                <a:cs typeface="Arial" pitchFamily="34" charset="0"/>
              </a:rPr>
              <a:t>DB2/ Adabas</a:t>
            </a:r>
          </a:p>
        </p:txBody>
      </p:sp>
      <p:sp>
        <p:nvSpPr>
          <p:cNvPr id="25" name="Memoria ad accesso sequenziale 146"/>
          <p:cNvSpPr/>
          <p:nvPr/>
        </p:nvSpPr>
        <p:spPr>
          <a:xfrm>
            <a:off x="2335602" y="5529318"/>
            <a:ext cx="1005840" cy="640080"/>
          </a:xfrm>
          <a:prstGeom prst="flowChartMagneticTape">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defTabSz="896386"/>
            <a:r>
              <a:rPr lang="en-US" sz="1200" b="1" kern="0" dirty="0">
                <a:solidFill>
                  <a:srgbClr val="000000"/>
                </a:solidFill>
                <a:latin typeface="Arial" pitchFamily="34" charset="0"/>
                <a:cs typeface="Arial" pitchFamily="34" charset="0"/>
              </a:rPr>
              <a:t>IMS/ VSAM/ SEQ</a:t>
            </a:r>
          </a:p>
        </p:txBody>
      </p:sp>
      <p:sp>
        <p:nvSpPr>
          <p:cNvPr id="64" name="Rectangle 63"/>
          <p:cNvSpPr/>
          <p:nvPr/>
        </p:nvSpPr>
        <p:spPr bwMode="auto">
          <a:xfrm>
            <a:off x="7511874" y="5432747"/>
            <a:ext cx="2248552" cy="814205"/>
          </a:xfrm>
          <a:prstGeom prst="rect">
            <a:avLst/>
          </a:prstGeom>
          <a:solidFill>
            <a:srgbClr val="FFD4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chemeClr val="tx1">
                    <a:lumMod val="50000"/>
                  </a:schemeClr>
                </a:solidFill>
                <a:ea typeface="Segoe UI" pitchFamily="34" charset="0"/>
                <a:cs typeface="Segoe UI" pitchFamily="34" charset="0"/>
              </a:rPr>
              <a:t>Data</a:t>
            </a:r>
          </a:p>
        </p:txBody>
      </p:sp>
      <p:sp>
        <p:nvSpPr>
          <p:cNvPr id="66" name="Disco magnetico 15"/>
          <p:cNvSpPr/>
          <p:nvPr/>
        </p:nvSpPr>
        <p:spPr bwMode="auto">
          <a:xfrm>
            <a:off x="7602068" y="5626772"/>
            <a:ext cx="914400" cy="548640"/>
          </a:xfrm>
          <a:prstGeom prst="flowChartMagneticDisk">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defTabSz="896386">
              <a:defRPr/>
            </a:pPr>
            <a:r>
              <a:rPr lang="it-IT" sz="1200" b="1" kern="0" dirty="0">
                <a:solidFill>
                  <a:srgbClr val="000000"/>
                </a:solidFill>
                <a:latin typeface="Arial" pitchFamily="34" charset="0"/>
                <a:cs typeface="Arial" pitchFamily="34" charset="0"/>
              </a:rPr>
              <a:t>SQL</a:t>
            </a:r>
          </a:p>
        </p:txBody>
      </p:sp>
      <p:sp>
        <p:nvSpPr>
          <p:cNvPr id="69" name="Memoria ad accesso sequenziale 146"/>
          <p:cNvSpPr/>
          <p:nvPr/>
        </p:nvSpPr>
        <p:spPr>
          <a:xfrm>
            <a:off x="8672983" y="5529318"/>
            <a:ext cx="1005840" cy="640080"/>
          </a:xfrm>
          <a:prstGeom prst="flowChartMagneticTape">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anchor="ctr"/>
          <a:lstStyle/>
          <a:p>
            <a:pPr algn="ctr" defTabSz="896386"/>
            <a:r>
              <a:rPr lang="en-US" sz="1200" b="1" kern="0" dirty="0">
                <a:solidFill>
                  <a:srgbClr val="000000"/>
                </a:solidFill>
                <a:latin typeface="Arial" pitchFamily="34" charset="0"/>
                <a:cs typeface="Arial" pitchFamily="34" charset="0"/>
              </a:rPr>
              <a:t>IMS/ VSAM/ SEQ</a:t>
            </a:r>
          </a:p>
        </p:txBody>
      </p:sp>
      <p:sp>
        <p:nvSpPr>
          <p:cNvPr id="26" name="TextBox 25"/>
          <p:cNvSpPr txBox="1"/>
          <p:nvPr/>
        </p:nvSpPr>
        <p:spPr>
          <a:xfrm>
            <a:off x="833559" y="214369"/>
            <a:ext cx="8926867"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Mainframe to Azure Workloads:  Before &amp; After</a:t>
            </a:r>
          </a:p>
        </p:txBody>
      </p:sp>
      <p:sp>
        <p:nvSpPr>
          <p:cNvPr id="72" name="CasellaDiTesto 24"/>
          <p:cNvSpPr txBox="1"/>
          <p:nvPr/>
        </p:nvSpPr>
        <p:spPr bwMode="auto">
          <a:xfrm>
            <a:off x="7454312" y="3571311"/>
            <a:ext cx="2291178" cy="600541"/>
          </a:xfrm>
          <a:prstGeom prst="rect">
            <a:avLst/>
          </a:prstGeom>
          <a:solidFill>
            <a:schemeClr val="accent6">
              <a:lumMod val="20000"/>
              <a:lumOff val="80000"/>
            </a:schemeClr>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oAutofit/>
          </a:bodyPr>
          <a:lstStyle/>
          <a:p>
            <a:pPr algn="ctr" defTabSz="896386">
              <a:defRPr/>
            </a:pPr>
            <a:r>
              <a:rPr lang="it-IT" sz="1200" b="1" kern="0" dirty="0">
                <a:solidFill>
                  <a:srgbClr val="000000"/>
                </a:solidFill>
                <a:latin typeface="Arial" pitchFamily="34" charset="0"/>
                <a:cs typeface="Arial" pitchFamily="34" charset="0"/>
              </a:rPr>
              <a:t>Transaction Manager</a:t>
            </a:r>
          </a:p>
        </p:txBody>
      </p:sp>
      <p:sp>
        <p:nvSpPr>
          <p:cNvPr id="73" name="CasellaDiTesto 24"/>
          <p:cNvSpPr txBox="1"/>
          <p:nvPr/>
        </p:nvSpPr>
        <p:spPr bwMode="auto">
          <a:xfrm>
            <a:off x="7538268" y="3851956"/>
            <a:ext cx="2113844" cy="278454"/>
          </a:xfrm>
          <a:prstGeom prst="rect">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anchor="ctr">
            <a:noAutofit/>
          </a:bodyPr>
          <a:lstStyle/>
          <a:p>
            <a:pPr algn="ctr" defTabSz="896386">
              <a:defRPr/>
            </a:pPr>
            <a:r>
              <a:rPr lang="it-IT" sz="1200" b="1" kern="0" dirty="0">
                <a:solidFill>
                  <a:srgbClr val="000000"/>
                </a:solidFill>
                <a:latin typeface="Arial" pitchFamily="34" charset="0"/>
                <a:cs typeface="Arial" pitchFamily="34" charset="0"/>
              </a:rPr>
              <a:t>3rd party TPM</a:t>
            </a:r>
          </a:p>
        </p:txBody>
      </p:sp>
      <p:sp>
        <p:nvSpPr>
          <p:cNvPr id="74" name="CasellaDiTesto 24"/>
          <p:cNvSpPr txBox="1"/>
          <p:nvPr/>
        </p:nvSpPr>
        <p:spPr bwMode="auto">
          <a:xfrm>
            <a:off x="2408415" y="3571311"/>
            <a:ext cx="1777633" cy="600541"/>
          </a:xfrm>
          <a:prstGeom prst="rect">
            <a:avLst/>
          </a:prstGeom>
          <a:solidFill>
            <a:srgbClr val="FFD4C5"/>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a:noAutofit/>
          </a:bodyPr>
          <a:lstStyle/>
          <a:p>
            <a:pPr algn="ctr" defTabSz="896386">
              <a:defRPr/>
            </a:pPr>
            <a:r>
              <a:rPr lang="it-IT" sz="1200" b="1" kern="0" dirty="0">
                <a:solidFill>
                  <a:srgbClr val="000000"/>
                </a:solidFill>
                <a:latin typeface="Arial" pitchFamily="34" charset="0"/>
                <a:cs typeface="Arial" pitchFamily="34" charset="0"/>
              </a:rPr>
              <a:t>Transaction Manager</a:t>
            </a:r>
          </a:p>
        </p:txBody>
      </p:sp>
      <p:sp>
        <p:nvSpPr>
          <p:cNvPr id="75" name="CasellaDiTesto 24"/>
          <p:cNvSpPr txBox="1"/>
          <p:nvPr/>
        </p:nvSpPr>
        <p:spPr bwMode="auto">
          <a:xfrm>
            <a:off x="2582951" y="3842292"/>
            <a:ext cx="559885" cy="278454"/>
          </a:xfrm>
          <a:prstGeom prst="rect">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anchor="ctr">
            <a:noAutofit/>
          </a:bodyPr>
          <a:lstStyle/>
          <a:p>
            <a:pPr algn="ctr" defTabSz="896386">
              <a:defRPr/>
            </a:pPr>
            <a:r>
              <a:rPr lang="it-IT" sz="1200" b="1" kern="0" dirty="0">
                <a:solidFill>
                  <a:srgbClr val="000000"/>
                </a:solidFill>
                <a:latin typeface="Arial" pitchFamily="34" charset="0"/>
                <a:cs typeface="Arial" pitchFamily="34" charset="0"/>
              </a:rPr>
              <a:t>CICS</a:t>
            </a:r>
          </a:p>
        </p:txBody>
      </p:sp>
      <p:sp>
        <p:nvSpPr>
          <p:cNvPr id="46" name="CasellaDiTesto 24"/>
          <p:cNvSpPr txBox="1"/>
          <p:nvPr/>
        </p:nvSpPr>
        <p:spPr bwMode="auto">
          <a:xfrm>
            <a:off x="3269121" y="3851956"/>
            <a:ext cx="559885" cy="278454"/>
          </a:xfrm>
          <a:prstGeom prst="rect">
            <a:avLst/>
          </a:prstGeom>
          <a:solidFill>
            <a:srgbClr val="DCDCDC"/>
          </a:solidFill>
          <a:ln>
            <a:no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none" lIns="0" tIns="0" rIns="0" bIns="0" anchor="ctr">
            <a:noAutofit/>
          </a:bodyPr>
          <a:lstStyle/>
          <a:p>
            <a:pPr algn="ctr" defTabSz="896386">
              <a:defRPr/>
            </a:pPr>
            <a:r>
              <a:rPr lang="it-IT" sz="1200" b="1" kern="0" dirty="0">
                <a:solidFill>
                  <a:srgbClr val="000000"/>
                </a:solidFill>
                <a:latin typeface="Arial" pitchFamily="34" charset="0"/>
                <a:cs typeface="Arial" pitchFamily="34" charset="0"/>
              </a:rPr>
              <a:t>IMS</a:t>
            </a:r>
          </a:p>
        </p:txBody>
      </p:sp>
    </p:spTree>
    <p:extLst>
      <p:ext uri="{BB962C8B-B14F-4D97-AF65-F5344CB8AC3E}">
        <p14:creationId xmlns:p14="http://schemas.microsoft.com/office/powerpoint/2010/main" val="8612822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p:cNvSpPr/>
          <p:nvPr/>
        </p:nvSpPr>
        <p:spPr>
          <a:xfrm>
            <a:off x="9307187" y="1478985"/>
            <a:ext cx="1719150" cy="1387882"/>
          </a:xfrm>
          <a:prstGeom prst="rect">
            <a:avLst/>
          </a:prstGeom>
          <a:solidFill>
            <a:srgbClr val="F5F0C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sz="1400" kern="0" dirty="0">
                <a:solidFill>
                  <a:schemeClr val="tx1"/>
                </a:solidFill>
              </a:rPr>
              <a:t>Azure Storage</a:t>
            </a:r>
          </a:p>
        </p:txBody>
      </p:sp>
      <p:sp>
        <p:nvSpPr>
          <p:cNvPr id="136" name="Rectangle 135"/>
          <p:cNvSpPr/>
          <p:nvPr/>
        </p:nvSpPr>
        <p:spPr>
          <a:xfrm>
            <a:off x="6742053" y="1629197"/>
            <a:ext cx="1512270" cy="1687462"/>
          </a:xfrm>
          <a:prstGeom prst="rect">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algn="ctr" defTabSz="896386"/>
            <a:r>
              <a:rPr lang="en-US" sz="1400" kern="0" dirty="0">
                <a:solidFill>
                  <a:schemeClr val="tx1"/>
                </a:solidFill>
              </a:rPr>
              <a:t>Backup / DR</a:t>
            </a:r>
          </a:p>
        </p:txBody>
      </p:sp>
      <p:sp>
        <p:nvSpPr>
          <p:cNvPr id="143" name="Rectangle 142"/>
          <p:cNvSpPr/>
          <p:nvPr/>
        </p:nvSpPr>
        <p:spPr>
          <a:xfrm>
            <a:off x="2551481" y="5337619"/>
            <a:ext cx="2558318" cy="920989"/>
          </a:xfrm>
          <a:prstGeom prst="rect">
            <a:avLst/>
          </a:prstGeom>
          <a:solidFill>
            <a:srgbClr val="C9C3B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sz="1400" kern="0" dirty="0">
                <a:solidFill>
                  <a:schemeClr val="tx1"/>
                </a:solidFill>
              </a:rPr>
              <a:t>Development</a:t>
            </a:r>
          </a:p>
        </p:txBody>
      </p:sp>
      <p:sp>
        <p:nvSpPr>
          <p:cNvPr id="79" name="Rectangle 78"/>
          <p:cNvSpPr/>
          <p:nvPr/>
        </p:nvSpPr>
        <p:spPr>
          <a:xfrm>
            <a:off x="2551481" y="3395364"/>
            <a:ext cx="3073417" cy="1815986"/>
          </a:xfrm>
          <a:prstGeom prst="rect">
            <a:avLst/>
          </a:prstGeom>
          <a:solidFill>
            <a:schemeClr val="accent4">
              <a:lumMod val="20000"/>
              <a:lumOff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sz="1400" kern="0" dirty="0">
                <a:solidFill>
                  <a:schemeClr val="tx1"/>
                </a:solidFill>
              </a:rPr>
              <a:t>Test / QA / Pre-Production</a:t>
            </a:r>
          </a:p>
        </p:txBody>
      </p:sp>
      <p:sp>
        <p:nvSpPr>
          <p:cNvPr id="9" name="Rectangle 8"/>
          <p:cNvSpPr/>
          <p:nvPr/>
        </p:nvSpPr>
        <p:spPr>
          <a:xfrm>
            <a:off x="2541832" y="1567735"/>
            <a:ext cx="3083067" cy="1752928"/>
          </a:xfrm>
          <a:prstGeom prst="rect">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sz="1400" kern="0" dirty="0">
                <a:solidFill>
                  <a:schemeClr val="tx1"/>
                </a:solidFill>
              </a:rPr>
              <a:t>Production</a:t>
            </a:r>
          </a:p>
        </p:txBody>
      </p:sp>
      <p:sp>
        <p:nvSpPr>
          <p:cNvPr id="2" name="Title 1"/>
          <p:cNvSpPr>
            <a:spLocks noGrp="1"/>
          </p:cNvSpPr>
          <p:nvPr>
            <p:ph type="title"/>
          </p:nvPr>
        </p:nvSpPr>
        <p:spPr>
          <a:xfrm>
            <a:off x="269239" y="32824"/>
            <a:ext cx="11655840" cy="442623"/>
          </a:xfrm>
        </p:spPr>
        <p:txBody>
          <a:bodyPr/>
          <a:lstStyle/>
          <a:p>
            <a:pPr algn="l"/>
            <a:r>
              <a:rPr lang="en-US" sz="2400" dirty="0"/>
              <a:t>Mainframe migration: possible deployment view between Primary and DR site</a:t>
            </a:r>
          </a:p>
        </p:txBody>
      </p:sp>
      <p:sp>
        <p:nvSpPr>
          <p:cNvPr id="37" name="Left-Right Arrow 36"/>
          <p:cNvSpPr/>
          <p:nvPr/>
        </p:nvSpPr>
        <p:spPr>
          <a:xfrm>
            <a:off x="3753769" y="1223056"/>
            <a:ext cx="6247514" cy="304757"/>
          </a:xfrm>
          <a:prstGeom prst="lef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896386"/>
            <a:r>
              <a:rPr lang="en-US" sz="1000" kern="0" dirty="0">
                <a:solidFill>
                  <a:prstClr val="white"/>
                </a:solidFill>
              </a:rPr>
              <a:t>Storage Replication</a:t>
            </a:r>
          </a:p>
        </p:txBody>
      </p:sp>
      <p:cxnSp>
        <p:nvCxnSpPr>
          <p:cNvPr id="59" name="Straight Connector 58"/>
          <p:cNvCxnSpPr>
            <a:cxnSpLocks/>
          </p:cNvCxnSpPr>
          <p:nvPr/>
        </p:nvCxnSpPr>
        <p:spPr>
          <a:xfrm flipH="1">
            <a:off x="2052298" y="2044608"/>
            <a:ext cx="4092" cy="3849560"/>
          </a:xfrm>
          <a:prstGeom prst="line">
            <a:avLst/>
          </a:prstGeom>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2595126" y="5679627"/>
            <a:ext cx="542231" cy="168840"/>
            <a:chOff x="4792439" y="4863790"/>
            <a:chExt cx="1143000" cy="355908"/>
          </a:xfrm>
        </p:grpSpPr>
        <p:sp>
          <p:nvSpPr>
            <p:cNvPr id="95" name="Rounded Rectangle 94"/>
            <p:cNvSpPr/>
            <p:nvPr/>
          </p:nvSpPr>
          <p:spPr>
            <a:xfrm>
              <a:off x="4792439" y="4863790"/>
              <a:ext cx="1143000" cy="355908"/>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defTabSz="896386"/>
              <a:endParaRPr lang="en-US" kern="0">
                <a:solidFill>
                  <a:prstClr val="black"/>
                </a:solidFill>
              </a:endParaRPr>
            </a:p>
          </p:txBody>
        </p:sp>
        <p:pic>
          <p:nvPicPr>
            <p:cNvPr id="96" name="Picture 95"/>
            <p:cNvPicPr>
              <a:picLocks noChangeAspect="1"/>
            </p:cNvPicPr>
            <p:nvPr/>
          </p:nvPicPr>
          <p:blipFill>
            <a:blip r:embed="rId3"/>
            <a:stretch>
              <a:fillRect/>
            </a:stretch>
          </p:blipFill>
          <p:spPr>
            <a:xfrm>
              <a:off x="4842562" y="4939990"/>
              <a:ext cx="1046377" cy="234105"/>
            </a:xfrm>
            <a:prstGeom prst="rect">
              <a:avLst/>
            </a:prstGeom>
          </p:spPr>
        </p:pic>
      </p:grpSp>
      <p:cxnSp>
        <p:nvCxnSpPr>
          <p:cNvPr id="117" name="Straight Connector 116"/>
          <p:cNvCxnSpPr/>
          <p:nvPr/>
        </p:nvCxnSpPr>
        <p:spPr>
          <a:xfrm>
            <a:off x="5754020" y="938756"/>
            <a:ext cx="0" cy="555302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575743" y="938756"/>
            <a:ext cx="0" cy="555302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2052298" y="2044608"/>
            <a:ext cx="489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2054472" y="2624783"/>
            <a:ext cx="4873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2052298" y="3929273"/>
            <a:ext cx="489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2060407" y="4435581"/>
            <a:ext cx="4612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2056390" y="5894168"/>
            <a:ext cx="469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764331" y="2383171"/>
            <a:ext cx="2920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flipV="1">
            <a:off x="8368593" y="2062300"/>
            <a:ext cx="306927" cy="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H="1" flipV="1">
            <a:off x="8368593" y="2673981"/>
            <a:ext cx="306927" cy="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p:cNvCxnSpPr>
          <p:nvPr/>
        </p:nvCxnSpPr>
        <p:spPr>
          <a:xfrm flipH="1">
            <a:off x="8649568" y="2062301"/>
            <a:ext cx="4129" cy="61168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V="1">
            <a:off x="8649568" y="2284765"/>
            <a:ext cx="618590" cy="0"/>
          </a:xfrm>
          <a:prstGeom prst="line">
            <a:avLst/>
          </a:prstGeom>
        </p:spPr>
        <p:style>
          <a:lnRef idx="1">
            <a:schemeClr val="accent1"/>
          </a:lnRef>
          <a:fillRef idx="0">
            <a:schemeClr val="accent1"/>
          </a:fillRef>
          <a:effectRef idx="0">
            <a:schemeClr val="accent1"/>
          </a:effectRef>
          <a:fontRef idx="minor">
            <a:schemeClr val="tx1"/>
          </a:fontRef>
        </p:style>
      </p:cxnSp>
      <p:sp>
        <p:nvSpPr>
          <p:cNvPr id="170" name="TextBox 169"/>
          <p:cNvSpPr txBox="1"/>
          <p:nvPr/>
        </p:nvSpPr>
        <p:spPr>
          <a:xfrm>
            <a:off x="1724401" y="5904037"/>
            <a:ext cx="750420" cy="249264"/>
          </a:xfrm>
          <a:prstGeom prst="rect">
            <a:avLst/>
          </a:prstGeom>
          <a:noFill/>
        </p:spPr>
        <p:txBody>
          <a:bodyPr wrap="none" rtlCol="0">
            <a:spAutoFit/>
          </a:bodyPr>
          <a:lstStyle/>
          <a:p>
            <a:pPr defTabSz="896386"/>
            <a:r>
              <a:rPr lang="en-US" sz="1000" kern="0" dirty="0">
                <a:solidFill>
                  <a:prstClr val="black"/>
                </a:solidFill>
              </a:rPr>
              <a:t>App + DB</a:t>
            </a:r>
          </a:p>
        </p:txBody>
      </p:sp>
      <p:sp>
        <p:nvSpPr>
          <p:cNvPr id="3" name="Left-Right Arrow 2"/>
          <p:cNvSpPr/>
          <p:nvPr/>
        </p:nvSpPr>
        <p:spPr>
          <a:xfrm>
            <a:off x="1734904" y="773367"/>
            <a:ext cx="3961838" cy="457135"/>
          </a:xfrm>
          <a:prstGeom prst="leftRightArrow">
            <a:avLst/>
          </a:prstGeom>
          <a:solidFill>
            <a:schemeClr val="accent1"/>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defTabSz="896386"/>
            <a:r>
              <a:rPr lang="en-US" sz="1200" kern="0" dirty="0">
                <a:solidFill>
                  <a:schemeClr val="bg1"/>
                </a:solidFill>
              </a:rPr>
              <a:t>Primary Azure Site</a:t>
            </a:r>
          </a:p>
        </p:txBody>
      </p:sp>
      <p:sp>
        <p:nvSpPr>
          <p:cNvPr id="89" name="Left-Right Arrow 88"/>
          <p:cNvSpPr/>
          <p:nvPr/>
        </p:nvSpPr>
        <p:spPr>
          <a:xfrm>
            <a:off x="7023956" y="782689"/>
            <a:ext cx="3480935" cy="457135"/>
          </a:xfrm>
          <a:prstGeom prst="leftRightArrow">
            <a:avLst/>
          </a:prstGeom>
          <a:solidFill>
            <a:schemeClr val="accent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896386"/>
            <a:r>
              <a:rPr lang="en-US" sz="1200" kern="0" dirty="0">
                <a:solidFill>
                  <a:schemeClr val="bg1"/>
                </a:solidFill>
              </a:rPr>
              <a:t>Backup/DR Azure Site</a:t>
            </a:r>
          </a:p>
        </p:txBody>
      </p:sp>
      <p:sp>
        <p:nvSpPr>
          <p:cNvPr id="90" name="Left-Right Arrow 89"/>
          <p:cNvSpPr/>
          <p:nvPr/>
        </p:nvSpPr>
        <p:spPr>
          <a:xfrm>
            <a:off x="5604617" y="2172926"/>
            <a:ext cx="1109001" cy="300002"/>
          </a:xfrm>
          <a:prstGeom prst="leftRightArrow">
            <a:avLst/>
          </a:prstGeom>
          <a:solidFill>
            <a:schemeClr val="tx2"/>
          </a:solidFill>
          <a:ln>
            <a:solidFill>
              <a:schemeClr val="tx2"/>
            </a:solidFill>
          </a:ln>
        </p:spPr>
        <p:style>
          <a:lnRef idx="1">
            <a:schemeClr val="accent3"/>
          </a:lnRef>
          <a:fillRef idx="3">
            <a:schemeClr val="accent3"/>
          </a:fillRef>
          <a:effectRef idx="2">
            <a:schemeClr val="accent3"/>
          </a:effectRef>
          <a:fontRef idx="minor">
            <a:schemeClr val="lt1"/>
          </a:fontRef>
        </p:style>
        <p:txBody>
          <a:bodyPr rtlCol="0" anchor="ctr"/>
          <a:lstStyle/>
          <a:p>
            <a:pPr algn="ctr" defTabSz="896386"/>
            <a:r>
              <a:rPr lang="en-US" sz="1000" kern="0" dirty="0">
                <a:solidFill>
                  <a:prstClr val="white"/>
                </a:solidFill>
              </a:rPr>
              <a:t>sync</a:t>
            </a:r>
          </a:p>
        </p:txBody>
      </p:sp>
      <p:sp>
        <p:nvSpPr>
          <p:cNvPr id="4" name="Rectangle 3"/>
          <p:cNvSpPr/>
          <p:nvPr/>
        </p:nvSpPr>
        <p:spPr>
          <a:xfrm>
            <a:off x="9606997" y="3337805"/>
            <a:ext cx="2275705" cy="1391695"/>
          </a:xfrm>
          <a:prstGeom prst="rect">
            <a:avLst/>
          </a:prstGeom>
          <a:solidFill>
            <a:schemeClr val="bg1"/>
          </a:solid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IN" sz="1078" kern="0" dirty="0">
                <a:solidFill>
                  <a:schemeClr val="tx1"/>
                </a:solidFill>
              </a:rPr>
              <a:t>App High Availability Cluster</a:t>
            </a:r>
          </a:p>
          <a:p>
            <a:pPr marL="285695" indent="-285695" defTabSz="896386">
              <a:buFont typeface="Arial" panose="020B0604020202020204" pitchFamily="34" charset="0"/>
              <a:buChar char="•"/>
            </a:pPr>
            <a:r>
              <a:rPr lang="en-IN" sz="1078" kern="0" dirty="0">
                <a:solidFill>
                  <a:schemeClr val="tx1"/>
                </a:solidFill>
              </a:rPr>
              <a:t>Transaction Monitor</a:t>
            </a:r>
          </a:p>
          <a:p>
            <a:pPr marL="285695" indent="-285695" defTabSz="896386">
              <a:buFont typeface="Arial" panose="020B0604020202020204" pitchFamily="34" charset="0"/>
              <a:buChar char="•"/>
            </a:pPr>
            <a:r>
              <a:rPr lang="en-IN" sz="1078" kern="0" dirty="0">
                <a:solidFill>
                  <a:schemeClr val="tx1"/>
                </a:solidFill>
              </a:rPr>
              <a:t>Batch</a:t>
            </a:r>
          </a:p>
          <a:p>
            <a:pPr marL="285695" indent="-285695" defTabSz="896386">
              <a:buFont typeface="Arial" panose="020B0604020202020204" pitchFamily="34" charset="0"/>
              <a:buChar char="•"/>
            </a:pPr>
            <a:r>
              <a:rPr lang="en-IN" sz="1078" kern="0" dirty="0">
                <a:solidFill>
                  <a:schemeClr val="tx1"/>
                </a:solidFill>
              </a:rPr>
              <a:t>Scheduler</a:t>
            </a:r>
          </a:p>
          <a:p>
            <a:pPr marL="285695" indent="-285695" defTabSz="896386">
              <a:buFont typeface="Arial" panose="020B0604020202020204" pitchFamily="34" charset="0"/>
              <a:buChar char="•"/>
            </a:pPr>
            <a:r>
              <a:rPr lang="en-IN" sz="1078" kern="0" dirty="0">
                <a:solidFill>
                  <a:schemeClr val="tx1"/>
                </a:solidFill>
              </a:rPr>
              <a:t>Print</a:t>
            </a:r>
          </a:p>
          <a:p>
            <a:pPr marL="285695" indent="-285695" defTabSz="896386">
              <a:buFont typeface="Arial" panose="020B0604020202020204" pitchFamily="34" charset="0"/>
              <a:buChar char="•"/>
            </a:pPr>
            <a:r>
              <a:rPr lang="en-IN" sz="1078" kern="0" dirty="0">
                <a:solidFill>
                  <a:schemeClr val="tx1"/>
                </a:solidFill>
              </a:rPr>
              <a:t>MQ</a:t>
            </a:r>
          </a:p>
          <a:p>
            <a:pPr marL="285695" indent="-285695" defTabSz="896386">
              <a:buFont typeface="Arial" panose="020B0604020202020204" pitchFamily="34" charset="0"/>
              <a:buChar char="•"/>
            </a:pPr>
            <a:r>
              <a:rPr lang="en-IN" sz="1078" kern="0" dirty="0">
                <a:solidFill>
                  <a:schemeClr val="tx1"/>
                </a:solidFill>
              </a:rPr>
              <a:t>LDAP</a:t>
            </a:r>
          </a:p>
        </p:txBody>
      </p:sp>
      <p:sp>
        <p:nvSpPr>
          <p:cNvPr id="91" name="Rectangle 90"/>
          <p:cNvSpPr/>
          <p:nvPr/>
        </p:nvSpPr>
        <p:spPr>
          <a:xfrm>
            <a:off x="9615595" y="4785401"/>
            <a:ext cx="2275705" cy="436449"/>
          </a:xfrm>
          <a:prstGeom prst="rect">
            <a:avLst/>
          </a:prstGeom>
          <a:solidFill>
            <a:schemeClr val="bg1"/>
          </a:solid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IN" sz="1078" kern="0" dirty="0">
                <a:solidFill>
                  <a:schemeClr val="tx1"/>
                </a:solidFill>
              </a:rPr>
              <a:t>Database Highly Availability</a:t>
            </a:r>
          </a:p>
        </p:txBody>
      </p:sp>
      <p:sp>
        <p:nvSpPr>
          <p:cNvPr id="93" name="TextBox 92"/>
          <p:cNvSpPr txBox="1"/>
          <p:nvPr/>
        </p:nvSpPr>
        <p:spPr>
          <a:xfrm>
            <a:off x="8407794" y="1543469"/>
            <a:ext cx="423454" cy="406208"/>
          </a:xfrm>
          <a:prstGeom prst="rect">
            <a:avLst/>
          </a:prstGeom>
          <a:noFill/>
        </p:spPr>
        <p:txBody>
          <a:bodyPr wrap="none" rtlCol="0">
            <a:spAutoFit/>
          </a:bodyPr>
          <a:lstStyle/>
          <a:p>
            <a:pPr defTabSz="896386"/>
            <a:r>
              <a:rPr lang="en-US" sz="1000" kern="0" dirty="0">
                <a:solidFill>
                  <a:prstClr val="black"/>
                </a:solidFill>
              </a:rPr>
              <a:t>App</a:t>
            </a:r>
          </a:p>
          <a:p>
            <a:pPr defTabSz="896386"/>
            <a:endParaRPr lang="en-US" sz="1000" kern="0" dirty="0">
              <a:solidFill>
                <a:prstClr val="black"/>
              </a:solidFill>
            </a:endParaRPr>
          </a:p>
        </p:txBody>
      </p:sp>
      <p:grpSp>
        <p:nvGrpSpPr>
          <p:cNvPr id="111" name="Group 110"/>
          <p:cNvGrpSpPr/>
          <p:nvPr/>
        </p:nvGrpSpPr>
        <p:grpSpPr>
          <a:xfrm>
            <a:off x="3877762" y="5693502"/>
            <a:ext cx="542231" cy="168840"/>
            <a:chOff x="4792439" y="4863790"/>
            <a:chExt cx="1143000" cy="355908"/>
          </a:xfrm>
        </p:grpSpPr>
        <p:sp>
          <p:nvSpPr>
            <p:cNvPr id="112" name="Rounded Rectangle 94"/>
            <p:cNvSpPr/>
            <p:nvPr/>
          </p:nvSpPr>
          <p:spPr>
            <a:xfrm>
              <a:off x="4792439" y="4863790"/>
              <a:ext cx="1143000" cy="355908"/>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defTabSz="896386"/>
              <a:endParaRPr lang="en-US" kern="0">
                <a:solidFill>
                  <a:prstClr val="black"/>
                </a:solidFill>
              </a:endParaRPr>
            </a:p>
          </p:txBody>
        </p:sp>
        <p:pic>
          <p:nvPicPr>
            <p:cNvPr id="113" name="Picture 112"/>
            <p:cNvPicPr>
              <a:picLocks noChangeAspect="1"/>
            </p:cNvPicPr>
            <p:nvPr/>
          </p:nvPicPr>
          <p:blipFill>
            <a:blip r:embed="rId3"/>
            <a:stretch>
              <a:fillRect/>
            </a:stretch>
          </p:blipFill>
          <p:spPr>
            <a:xfrm>
              <a:off x="4842562" y="4939990"/>
              <a:ext cx="1046377" cy="234105"/>
            </a:xfrm>
            <a:prstGeom prst="rect">
              <a:avLst/>
            </a:prstGeom>
          </p:spPr>
        </p:pic>
      </p:grpSp>
      <p:grpSp>
        <p:nvGrpSpPr>
          <p:cNvPr id="144" name="Group 143"/>
          <p:cNvGrpSpPr/>
          <p:nvPr/>
        </p:nvGrpSpPr>
        <p:grpSpPr>
          <a:xfrm>
            <a:off x="3232043" y="5679627"/>
            <a:ext cx="542231" cy="168840"/>
            <a:chOff x="4792439" y="4863790"/>
            <a:chExt cx="1143000" cy="355908"/>
          </a:xfrm>
        </p:grpSpPr>
        <p:sp>
          <p:nvSpPr>
            <p:cNvPr id="145" name="Rounded Rectangle 94"/>
            <p:cNvSpPr/>
            <p:nvPr/>
          </p:nvSpPr>
          <p:spPr>
            <a:xfrm>
              <a:off x="4792439" y="4863790"/>
              <a:ext cx="1143000" cy="355908"/>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defTabSz="896386"/>
              <a:endParaRPr lang="en-US" kern="0">
                <a:solidFill>
                  <a:prstClr val="black"/>
                </a:solidFill>
              </a:endParaRPr>
            </a:p>
          </p:txBody>
        </p:sp>
        <p:pic>
          <p:nvPicPr>
            <p:cNvPr id="146" name="Picture 145"/>
            <p:cNvPicPr>
              <a:picLocks noChangeAspect="1"/>
            </p:cNvPicPr>
            <p:nvPr/>
          </p:nvPicPr>
          <p:blipFill>
            <a:blip r:embed="rId3"/>
            <a:stretch>
              <a:fillRect/>
            </a:stretch>
          </p:blipFill>
          <p:spPr>
            <a:xfrm>
              <a:off x="4842562" y="4939990"/>
              <a:ext cx="1046377" cy="234105"/>
            </a:xfrm>
            <a:prstGeom prst="rect">
              <a:avLst/>
            </a:prstGeom>
          </p:spPr>
        </p:pic>
      </p:grpSp>
      <p:grpSp>
        <p:nvGrpSpPr>
          <p:cNvPr id="147" name="Group 146"/>
          <p:cNvGrpSpPr/>
          <p:nvPr/>
        </p:nvGrpSpPr>
        <p:grpSpPr>
          <a:xfrm>
            <a:off x="4518063" y="5693502"/>
            <a:ext cx="542231" cy="168840"/>
            <a:chOff x="4792439" y="4863790"/>
            <a:chExt cx="1143000" cy="355908"/>
          </a:xfrm>
        </p:grpSpPr>
        <p:sp>
          <p:nvSpPr>
            <p:cNvPr id="149" name="Rounded Rectangle 94"/>
            <p:cNvSpPr/>
            <p:nvPr/>
          </p:nvSpPr>
          <p:spPr>
            <a:xfrm>
              <a:off x="4792439" y="4863790"/>
              <a:ext cx="1143000" cy="355908"/>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defTabSz="896386"/>
              <a:endParaRPr lang="en-US" kern="0">
                <a:solidFill>
                  <a:prstClr val="black"/>
                </a:solidFill>
              </a:endParaRPr>
            </a:p>
          </p:txBody>
        </p:sp>
        <p:pic>
          <p:nvPicPr>
            <p:cNvPr id="150" name="Picture 149"/>
            <p:cNvPicPr>
              <a:picLocks noChangeAspect="1"/>
            </p:cNvPicPr>
            <p:nvPr/>
          </p:nvPicPr>
          <p:blipFill>
            <a:blip r:embed="rId3"/>
            <a:stretch>
              <a:fillRect/>
            </a:stretch>
          </p:blipFill>
          <p:spPr>
            <a:xfrm>
              <a:off x="4842562" y="4939990"/>
              <a:ext cx="1046377" cy="234105"/>
            </a:xfrm>
            <a:prstGeom prst="rect">
              <a:avLst/>
            </a:prstGeom>
          </p:spPr>
        </p:pic>
      </p:grpSp>
      <p:sp>
        <p:nvSpPr>
          <p:cNvPr id="195" name="Rectangle 194"/>
          <p:cNvSpPr/>
          <p:nvPr/>
        </p:nvSpPr>
        <p:spPr>
          <a:xfrm>
            <a:off x="9606997" y="5310729"/>
            <a:ext cx="2275705" cy="389631"/>
          </a:xfrm>
          <a:prstGeom prst="rect">
            <a:avLst/>
          </a:prstGeom>
          <a:solidFill>
            <a:schemeClr val="bg1"/>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896386"/>
            <a:r>
              <a:rPr lang="en-IN" sz="1078" kern="0" dirty="0">
                <a:solidFill>
                  <a:schemeClr val="tx1"/>
                </a:solidFill>
              </a:rPr>
              <a:t>System Management</a:t>
            </a:r>
          </a:p>
        </p:txBody>
      </p:sp>
      <p:grpSp>
        <p:nvGrpSpPr>
          <p:cNvPr id="140" name="Group 139"/>
          <p:cNvGrpSpPr/>
          <p:nvPr/>
        </p:nvGrpSpPr>
        <p:grpSpPr>
          <a:xfrm>
            <a:off x="2595126" y="5988625"/>
            <a:ext cx="542231" cy="168840"/>
            <a:chOff x="4792439" y="4863790"/>
            <a:chExt cx="1143000" cy="355908"/>
          </a:xfrm>
        </p:grpSpPr>
        <p:sp>
          <p:nvSpPr>
            <p:cNvPr id="141" name="Rounded Rectangle 94"/>
            <p:cNvSpPr/>
            <p:nvPr/>
          </p:nvSpPr>
          <p:spPr>
            <a:xfrm>
              <a:off x="4792439" y="4863790"/>
              <a:ext cx="1143000" cy="355908"/>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defTabSz="896386"/>
              <a:endParaRPr lang="en-US" kern="0">
                <a:solidFill>
                  <a:prstClr val="black"/>
                </a:solidFill>
              </a:endParaRPr>
            </a:p>
          </p:txBody>
        </p:sp>
        <p:pic>
          <p:nvPicPr>
            <p:cNvPr id="142" name="Picture 141"/>
            <p:cNvPicPr>
              <a:picLocks noChangeAspect="1"/>
            </p:cNvPicPr>
            <p:nvPr/>
          </p:nvPicPr>
          <p:blipFill>
            <a:blip r:embed="rId3"/>
            <a:stretch>
              <a:fillRect/>
            </a:stretch>
          </p:blipFill>
          <p:spPr>
            <a:xfrm>
              <a:off x="4842562" y="4939990"/>
              <a:ext cx="1046377" cy="234105"/>
            </a:xfrm>
            <a:prstGeom prst="rect">
              <a:avLst/>
            </a:prstGeom>
          </p:spPr>
        </p:pic>
      </p:grpSp>
      <p:grpSp>
        <p:nvGrpSpPr>
          <p:cNvPr id="155" name="Group 154"/>
          <p:cNvGrpSpPr/>
          <p:nvPr/>
        </p:nvGrpSpPr>
        <p:grpSpPr>
          <a:xfrm>
            <a:off x="3877762" y="6002500"/>
            <a:ext cx="542231" cy="168840"/>
            <a:chOff x="4792439" y="4863790"/>
            <a:chExt cx="1143000" cy="355908"/>
          </a:xfrm>
        </p:grpSpPr>
        <p:sp>
          <p:nvSpPr>
            <p:cNvPr id="157" name="Rounded Rectangle 94"/>
            <p:cNvSpPr/>
            <p:nvPr/>
          </p:nvSpPr>
          <p:spPr>
            <a:xfrm>
              <a:off x="4792439" y="4863790"/>
              <a:ext cx="1143000" cy="355908"/>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defTabSz="896386"/>
              <a:endParaRPr lang="en-US" kern="0">
                <a:solidFill>
                  <a:prstClr val="black"/>
                </a:solidFill>
              </a:endParaRPr>
            </a:p>
          </p:txBody>
        </p:sp>
        <p:pic>
          <p:nvPicPr>
            <p:cNvPr id="158" name="Picture 157"/>
            <p:cNvPicPr>
              <a:picLocks noChangeAspect="1"/>
            </p:cNvPicPr>
            <p:nvPr/>
          </p:nvPicPr>
          <p:blipFill>
            <a:blip r:embed="rId3"/>
            <a:stretch>
              <a:fillRect/>
            </a:stretch>
          </p:blipFill>
          <p:spPr>
            <a:xfrm>
              <a:off x="4842562" y="4939990"/>
              <a:ext cx="1046377" cy="234105"/>
            </a:xfrm>
            <a:prstGeom prst="rect">
              <a:avLst/>
            </a:prstGeom>
          </p:spPr>
        </p:pic>
      </p:grpSp>
      <p:grpSp>
        <p:nvGrpSpPr>
          <p:cNvPr id="161" name="Group 160"/>
          <p:cNvGrpSpPr/>
          <p:nvPr/>
        </p:nvGrpSpPr>
        <p:grpSpPr>
          <a:xfrm>
            <a:off x="3232043" y="5988625"/>
            <a:ext cx="542231" cy="168840"/>
            <a:chOff x="4792439" y="4863790"/>
            <a:chExt cx="1143000" cy="355908"/>
          </a:xfrm>
        </p:grpSpPr>
        <p:sp>
          <p:nvSpPr>
            <p:cNvPr id="162" name="Rounded Rectangle 94"/>
            <p:cNvSpPr/>
            <p:nvPr/>
          </p:nvSpPr>
          <p:spPr>
            <a:xfrm>
              <a:off x="4792439" y="4863790"/>
              <a:ext cx="1143000" cy="355908"/>
            </a:xfrm>
            <a:prstGeom prst="round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defTabSz="896386"/>
              <a:endParaRPr lang="en-US" kern="0">
                <a:solidFill>
                  <a:prstClr val="black"/>
                </a:solidFill>
              </a:endParaRPr>
            </a:p>
          </p:txBody>
        </p:sp>
        <p:pic>
          <p:nvPicPr>
            <p:cNvPr id="163" name="Picture 162"/>
            <p:cNvPicPr>
              <a:picLocks noChangeAspect="1"/>
            </p:cNvPicPr>
            <p:nvPr/>
          </p:nvPicPr>
          <p:blipFill>
            <a:blip r:embed="rId3"/>
            <a:stretch>
              <a:fillRect/>
            </a:stretch>
          </p:blipFill>
          <p:spPr>
            <a:xfrm>
              <a:off x="4842562" y="4939990"/>
              <a:ext cx="1046377" cy="234105"/>
            </a:xfrm>
            <a:prstGeom prst="rect">
              <a:avLst/>
            </a:prstGeom>
          </p:spPr>
        </p:pic>
      </p:grpSp>
      <p:grpSp>
        <p:nvGrpSpPr>
          <p:cNvPr id="5" name="Group 4"/>
          <p:cNvGrpSpPr/>
          <p:nvPr/>
        </p:nvGrpSpPr>
        <p:grpSpPr>
          <a:xfrm>
            <a:off x="2595126" y="1847569"/>
            <a:ext cx="2913147" cy="440959"/>
            <a:chOff x="2636837" y="2070830"/>
            <a:chExt cx="2971562" cy="449801"/>
          </a:xfrm>
        </p:grpSpPr>
        <p:cxnSp>
          <p:nvCxnSpPr>
            <p:cNvPr id="127" name="Straight Arrow Connector 126"/>
            <p:cNvCxnSpPr/>
            <p:nvPr/>
          </p:nvCxnSpPr>
          <p:spPr>
            <a:xfrm flipH="1" flipV="1">
              <a:off x="4397068" y="2293705"/>
              <a:ext cx="313082" cy="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V="1">
              <a:off x="4683677" y="2520631"/>
              <a:ext cx="630994" cy="0"/>
            </a:xfrm>
            <a:prstGeom prst="line">
              <a:avLst/>
            </a:prstGeom>
          </p:spPr>
          <p:style>
            <a:lnRef idx="1">
              <a:schemeClr val="accent1"/>
            </a:lnRef>
            <a:fillRef idx="0">
              <a:schemeClr val="accent1"/>
            </a:fillRef>
            <a:effectRef idx="0">
              <a:schemeClr val="accent1"/>
            </a:effectRef>
            <a:fontRef idx="minor">
              <a:schemeClr val="tx1"/>
            </a:fontRef>
          </p:style>
        </p:cxnSp>
        <p:sp>
          <p:nvSpPr>
            <p:cNvPr id="129" name="Rounded Rectangle 93"/>
            <p:cNvSpPr/>
            <p:nvPr/>
          </p:nvSpPr>
          <p:spPr>
            <a:xfrm>
              <a:off x="2636837" y="2070830"/>
              <a:ext cx="2971562" cy="449801"/>
            </a:xfrm>
            <a:prstGeom prst="roundRect">
              <a:avLst/>
            </a:prstGeom>
            <a:ln w="25400">
              <a:solidFill>
                <a:srgbClr val="0063BE"/>
              </a:solidFill>
              <a:prstDash val="sysDash"/>
            </a:ln>
          </p:spPr>
          <p:style>
            <a:lnRef idx="2">
              <a:schemeClr val="accent1"/>
            </a:lnRef>
            <a:fillRef idx="1">
              <a:schemeClr val="lt1"/>
            </a:fillRef>
            <a:effectRef idx="0">
              <a:schemeClr val="accent1"/>
            </a:effectRef>
            <a:fontRef idx="minor">
              <a:schemeClr val="dk1"/>
            </a:fontRef>
          </p:style>
          <p:txBody>
            <a:bodyPr tIns="0" rtlCol="0" anchor="t"/>
            <a:lstStyle/>
            <a:p>
              <a:pPr algn="ctr" defTabSz="896386"/>
              <a:r>
                <a:rPr lang="en-US" sz="1000" kern="0" dirty="0">
                  <a:solidFill>
                    <a:srgbClr val="002050"/>
                  </a:solidFill>
                </a:rPr>
                <a:t>Application</a:t>
              </a:r>
            </a:p>
          </p:txBody>
        </p:sp>
        <p:pic>
          <p:nvPicPr>
            <p:cNvPr id="130" name="Picture 129"/>
            <p:cNvPicPr>
              <a:picLocks noChangeAspect="1"/>
            </p:cNvPicPr>
            <p:nvPr/>
          </p:nvPicPr>
          <p:blipFill>
            <a:blip r:embed="rId3"/>
            <a:stretch>
              <a:fillRect/>
            </a:stretch>
          </p:blipFill>
          <p:spPr>
            <a:xfrm>
              <a:off x="2712798" y="2257810"/>
              <a:ext cx="1067208" cy="238765"/>
            </a:xfrm>
            <a:prstGeom prst="rect">
              <a:avLst/>
            </a:prstGeom>
          </p:spPr>
        </p:pic>
        <p:pic>
          <p:nvPicPr>
            <p:cNvPr id="135" name="Picture 134"/>
            <p:cNvPicPr>
              <a:picLocks noChangeAspect="1"/>
            </p:cNvPicPr>
            <p:nvPr/>
          </p:nvPicPr>
          <p:blipFill>
            <a:blip r:embed="rId3"/>
            <a:stretch>
              <a:fillRect/>
            </a:stretch>
          </p:blipFill>
          <p:spPr>
            <a:xfrm>
              <a:off x="4437055" y="2253158"/>
              <a:ext cx="1067208" cy="238765"/>
            </a:xfrm>
            <a:prstGeom prst="rect">
              <a:avLst/>
            </a:prstGeom>
          </p:spPr>
        </p:pic>
        <p:sp>
          <p:nvSpPr>
            <p:cNvPr id="137" name="Up-Down Arrow 62"/>
            <p:cNvSpPr/>
            <p:nvPr/>
          </p:nvSpPr>
          <p:spPr>
            <a:xfrm rot="5400000">
              <a:off x="3984287" y="2094857"/>
              <a:ext cx="238766" cy="560165"/>
            </a:xfrm>
            <a:prstGeom prst="upDownArrow">
              <a:avLst/>
            </a:prstGeom>
            <a:solidFill>
              <a:schemeClr val="bg1">
                <a:lumMod val="75000"/>
              </a:schemeClr>
            </a:solidFill>
            <a:ln>
              <a:noFill/>
            </a:ln>
          </p:spPr>
          <p:style>
            <a:lnRef idx="1">
              <a:schemeClr val="accent1"/>
            </a:lnRef>
            <a:fillRef idx="2">
              <a:schemeClr val="accent1"/>
            </a:fillRef>
            <a:effectRef idx="1">
              <a:schemeClr val="accent1"/>
            </a:effectRef>
            <a:fontRef idx="minor">
              <a:schemeClr val="dk1"/>
            </a:fontRef>
          </p:style>
          <p:txBody>
            <a:bodyPr vert="vert270" rtlCol="0" anchor="ctr"/>
            <a:lstStyle/>
            <a:p>
              <a:pPr algn="ctr" defTabSz="896386"/>
              <a:r>
                <a:rPr lang="en-US" sz="1176" kern="0" dirty="0">
                  <a:solidFill>
                    <a:prstClr val="black"/>
                  </a:solidFill>
                </a:rPr>
                <a:t>HA</a:t>
              </a:r>
            </a:p>
          </p:txBody>
        </p:sp>
      </p:grpSp>
      <p:grpSp>
        <p:nvGrpSpPr>
          <p:cNvPr id="10" name="Group 9"/>
          <p:cNvGrpSpPr/>
          <p:nvPr/>
        </p:nvGrpSpPr>
        <p:grpSpPr>
          <a:xfrm>
            <a:off x="2589864" y="2349536"/>
            <a:ext cx="2913147" cy="440959"/>
            <a:chOff x="2631470" y="2626189"/>
            <a:chExt cx="2971562" cy="449801"/>
          </a:xfrm>
        </p:grpSpPr>
        <p:cxnSp>
          <p:nvCxnSpPr>
            <p:cNvPr id="138" name="Straight Arrow Connector 137"/>
            <p:cNvCxnSpPr/>
            <p:nvPr/>
          </p:nvCxnSpPr>
          <p:spPr>
            <a:xfrm flipH="1" flipV="1">
              <a:off x="4391701" y="2849064"/>
              <a:ext cx="313082" cy="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Rounded Rectangle 93"/>
            <p:cNvSpPr/>
            <p:nvPr/>
          </p:nvSpPr>
          <p:spPr>
            <a:xfrm>
              <a:off x="2631470" y="2626189"/>
              <a:ext cx="2971562" cy="449801"/>
            </a:xfrm>
            <a:prstGeom prst="roundRect">
              <a:avLst/>
            </a:prstGeom>
            <a:ln w="25400">
              <a:solidFill>
                <a:srgbClr val="C00000"/>
              </a:solidFill>
              <a:prstDash val="sysDash"/>
            </a:ln>
          </p:spPr>
          <p:style>
            <a:lnRef idx="2">
              <a:schemeClr val="accent1"/>
            </a:lnRef>
            <a:fillRef idx="1">
              <a:schemeClr val="lt1"/>
            </a:fillRef>
            <a:effectRef idx="0">
              <a:schemeClr val="accent1"/>
            </a:effectRef>
            <a:fontRef idx="minor">
              <a:schemeClr val="dk1"/>
            </a:fontRef>
          </p:style>
          <p:txBody>
            <a:bodyPr tIns="0" rtlCol="0" anchor="t"/>
            <a:lstStyle/>
            <a:p>
              <a:pPr algn="ctr" defTabSz="896386"/>
              <a:r>
                <a:rPr lang="en-US" sz="1000" kern="0" dirty="0">
                  <a:solidFill>
                    <a:srgbClr val="002050"/>
                  </a:solidFill>
                </a:rPr>
                <a:t>Database</a:t>
              </a:r>
            </a:p>
          </p:txBody>
        </p:sp>
        <p:pic>
          <p:nvPicPr>
            <p:cNvPr id="152" name="Picture 151"/>
            <p:cNvPicPr>
              <a:picLocks noChangeAspect="1"/>
            </p:cNvPicPr>
            <p:nvPr/>
          </p:nvPicPr>
          <p:blipFill>
            <a:blip r:embed="rId3"/>
            <a:stretch>
              <a:fillRect/>
            </a:stretch>
          </p:blipFill>
          <p:spPr>
            <a:xfrm>
              <a:off x="2707431" y="2813169"/>
              <a:ext cx="1067208" cy="238765"/>
            </a:xfrm>
            <a:prstGeom prst="rect">
              <a:avLst/>
            </a:prstGeom>
          </p:spPr>
        </p:pic>
        <p:pic>
          <p:nvPicPr>
            <p:cNvPr id="154" name="Picture 153"/>
            <p:cNvPicPr>
              <a:picLocks noChangeAspect="1"/>
            </p:cNvPicPr>
            <p:nvPr/>
          </p:nvPicPr>
          <p:blipFill>
            <a:blip r:embed="rId3"/>
            <a:stretch>
              <a:fillRect/>
            </a:stretch>
          </p:blipFill>
          <p:spPr>
            <a:xfrm>
              <a:off x="4431688" y="2808517"/>
              <a:ext cx="1067208" cy="238765"/>
            </a:xfrm>
            <a:prstGeom prst="rect">
              <a:avLst/>
            </a:prstGeom>
          </p:spPr>
        </p:pic>
        <p:sp>
          <p:nvSpPr>
            <p:cNvPr id="159" name="Up-Down Arrow 62"/>
            <p:cNvSpPr/>
            <p:nvPr/>
          </p:nvSpPr>
          <p:spPr>
            <a:xfrm rot="5400000">
              <a:off x="3978920" y="2650216"/>
              <a:ext cx="238766" cy="560165"/>
            </a:xfrm>
            <a:prstGeom prst="upDownArrow">
              <a:avLst/>
            </a:prstGeom>
            <a:solidFill>
              <a:schemeClr val="bg1">
                <a:lumMod val="75000"/>
              </a:schemeClr>
            </a:solidFill>
            <a:ln>
              <a:noFill/>
            </a:ln>
          </p:spPr>
          <p:style>
            <a:lnRef idx="1">
              <a:schemeClr val="accent1"/>
            </a:lnRef>
            <a:fillRef idx="2">
              <a:schemeClr val="accent1"/>
            </a:fillRef>
            <a:effectRef idx="1">
              <a:schemeClr val="accent1"/>
            </a:effectRef>
            <a:fontRef idx="minor">
              <a:schemeClr val="dk1"/>
            </a:fontRef>
          </p:style>
          <p:txBody>
            <a:bodyPr vert="vert270" rtlCol="0" anchor="ctr"/>
            <a:lstStyle/>
            <a:p>
              <a:pPr algn="ctr" defTabSz="896386"/>
              <a:r>
                <a:rPr lang="en-US" sz="1176" kern="0" dirty="0">
                  <a:solidFill>
                    <a:prstClr val="black"/>
                  </a:solidFill>
                </a:rPr>
                <a:t>HA</a:t>
              </a:r>
            </a:p>
          </p:txBody>
        </p:sp>
      </p:grpSp>
      <p:grpSp>
        <p:nvGrpSpPr>
          <p:cNvPr id="12" name="Group 11"/>
          <p:cNvGrpSpPr/>
          <p:nvPr/>
        </p:nvGrpSpPr>
        <p:grpSpPr>
          <a:xfrm>
            <a:off x="3179751" y="2872450"/>
            <a:ext cx="1858485" cy="415168"/>
            <a:chOff x="3233185" y="3228332"/>
            <a:chExt cx="1895751" cy="423493"/>
          </a:xfrm>
        </p:grpSpPr>
        <p:cxnSp>
          <p:nvCxnSpPr>
            <p:cNvPr id="166" name="Straight Arrow Connector 165"/>
            <p:cNvCxnSpPr/>
            <p:nvPr/>
          </p:nvCxnSpPr>
          <p:spPr>
            <a:xfrm flipH="1" flipV="1">
              <a:off x="4416412" y="3451207"/>
              <a:ext cx="313082" cy="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8" name="Rounded Rectangle 93"/>
            <p:cNvSpPr/>
            <p:nvPr/>
          </p:nvSpPr>
          <p:spPr>
            <a:xfrm>
              <a:off x="3235061" y="3228332"/>
              <a:ext cx="1893875" cy="412875"/>
            </a:xfrm>
            <a:prstGeom prst="roundRect">
              <a:avLst/>
            </a:prstGeom>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tIns="0" rtlCol="0" anchor="t"/>
            <a:lstStyle/>
            <a:p>
              <a:pPr algn="ctr" defTabSz="896386"/>
              <a:r>
                <a:rPr lang="en-US" sz="1000" kern="0" dirty="0">
                  <a:solidFill>
                    <a:srgbClr val="002050"/>
                  </a:solidFill>
                </a:rPr>
                <a:t>Utilities (Sys Mgmt)</a:t>
              </a:r>
            </a:p>
          </p:txBody>
        </p:sp>
        <p:pic>
          <p:nvPicPr>
            <p:cNvPr id="175" name="Picture 174"/>
            <p:cNvPicPr>
              <a:picLocks noChangeAspect="1"/>
            </p:cNvPicPr>
            <p:nvPr/>
          </p:nvPicPr>
          <p:blipFill>
            <a:blip r:embed="rId3"/>
            <a:stretch>
              <a:fillRect/>
            </a:stretch>
          </p:blipFill>
          <p:spPr>
            <a:xfrm>
              <a:off x="3233185" y="3419923"/>
              <a:ext cx="502920" cy="112518"/>
            </a:xfrm>
            <a:prstGeom prst="rect">
              <a:avLst/>
            </a:prstGeom>
          </p:spPr>
        </p:pic>
        <p:sp>
          <p:nvSpPr>
            <p:cNvPr id="179" name="Up-Down Arrow 62"/>
            <p:cNvSpPr/>
            <p:nvPr/>
          </p:nvSpPr>
          <p:spPr>
            <a:xfrm rot="5400000">
              <a:off x="4003631" y="3252359"/>
              <a:ext cx="238766" cy="560165"/>
            </a:xfrm>
            <a:prstGeom prst="upDownArrow">
              <a:avLst/>
            </a:prstGeom>
            <a:solidFill>
              <a:schemeClr val="bg1">
                <a:lumMod val="75000"/>
              </a:schemeClr>
            </a:solidFill>
            <a:ln>
              <a:noFill/>
            </a:ln>
          </p:spPr>
          <p:style>
            <a:lnRef idx="1">
              <a:schemeClr val="accent1"/>
            </a:lnRef>
            <a:fillRef idx="2">
              <a:schemeClr val="accent1"/>
            </a:fillRef>
            <a:effectRef idx="1">
              <a:schemeClr val="accent1"/>
            </a:effectRef>
            <a:fontRef idx="minor">
              <a:schemeClr val="dk1"/>
            </a:fontRef>
          </p:style>
          <p:txBody>
            <a:bodyPr vert="vert270" rtlCol="0" anchor="ctr"/>
            <a:lstStyle/>
            <a:p>
              <a:pPr algn="ctr" defTabSz="896386"/>
              <a:r>
                <a:rPr lang="en-US" sz="1176" kern="0" dirty="0">
                  <a:solidFill>
                    <a:prstClr val="black"/>
                  </a:solidFill>
                </a:rPr>
                <a:t>HA</a:t>
              </a:r>
            </a:p>
          </p:txBody>
        </p:sp>
        <p:pic>
          <p:nvPicPr>
            <p:cNvPr id="180" name="Picture 179"/>
            <p:cNvPicPr>
              <a:picLocks noChangeAspect="1"/>
            </p:cNvPicPr>
            <p:nvPr/>
          </p:nvPicPr>
          <p:blipFill>
            <a:blip r:embed="rId3"/>
            <a:stretch>
              <a:fillRect/>
            </a:stretch>
          </p:blipFill>
          <p:spPr>
            <a:xfrm>
              <a:off x="4561684" y="3410112"/>
              <a:ext cx="502920" cy="112518"/>
            </a:xfrm>
            <a:prstGeom prst="rect">
              <a:avLst/>
            </a:prstGeom>
          </p:spPr>
        </p:pic>
      </p:grpSp>
      <p:grpSp>
        <p:nvGrpSpPr>
          <p:cNvPr id="11" name="Group 10"/>
          <p:cNvGrpSpPr/>
          <p:nvPr/>
        </p:nvGrpSpPr>
        <p:grpSpPr>
          <a:xfrm>
            <a:off x="2606024" y="3713001"/>
            <a:ext cx="2913147" cy="440959"/>
            <a:chOff x="2647954" y="4202267"/>
            <a:chExt cx="2971562" cy="449801"/>
          </a:xfrm>
        </p:grpSpPr>
        <p:cxnSp>
          <p:nvCxnSpPr>
            <p:cNvPr id="181" name="Straight Arrow Connector 180"/>
            <p:cNvCxnSpPr/>
            <p:nvPr/>
          </p:nvCxnSpPr>
          <p:spPr>
            <a:xfrm flipH="1" flipV="1">
              <a:off x="4408185" y="4425142"/>
              <a:ext cx="313082" cy="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4694794" y="4652068"/>
              <a:ext cx="630994" cy="0"/>
            </a:xfrm>
            <a:prstGeom prst="line">
              <a:avLst/>
            </a:prstGeom>
          </p:spPr>
          <p:style>
            <a:lnRef idx="1">
              <a:schemeClr val="accent1"/>
            </a:lnRef>
            <a:fillRef idx="0">
              <a:schemeClr val="accent1"/>
            </a:fillRef>
            <a:effectRef idx="0">
              <a:schemeClr val="accent1"/>
            </a:effectRef>
            <a:fontRef idx="minor">
              <a:schemeClr val="tx1"/>
            </a:fontRef>
          </p:style>
        </p:cxnSp>
        <p:sp>
          <p:nvSpPr>
            <p:cNvPr id="183" name="Rounded Rectangle 93"/>
            <p:cNvSpPr/>
            <p:nvPr/>
          </p:nvSpPr>
          <p:spPr>
            <a:xfrm>
              <a:off x="2647954" y="4202267"/>
              <a:ext cx="2971562" cy="449801"/>
            </a:xfrm>
            <a:prstGeom prst="roundRect">
              <a:avLst/>
            </a:prstGeom>
            <a:ln w="25400">
              <a:solidFill>
                <a:srgbClr val="0063BE"/>
              </a:solidFill>
              <a:prstDash val="sysDash"/>
            </a:ln>
          </p:spPr>
          <p:style>
            <a:lnRef idx="2">
              <a:schemeClr val="accent1"/>
            </a:lnRef>
            <a:fillRef idx="1">
              <a:schemeClr val="lt1"/>
            </a:fillRef>
            <a:effectRef idx="0">
              <a:schemeClr val="accent1"/>
            </a:effectRef>
            <a:fontRef idx="minor">
              <a:schemeClr val="dk1"/>
            </a:fontRef>
          </p:style>
          <p:txBody>
            <a:bodyPr tIns="0" rtlCol="0" anchor="t"/>
            <a:lstStyle/>
            <a:p>
              <a:pPr algn="ctr" defTabSz="896386"/>
              <a:r>
                <a:rPr lang="en-US" sz="1000" kern="0" dirty="0">
                  <a:solidFill>
                    <a:srgbClr val="002050"/>
                  </a:solidFill>
                </a:rPr>
                <a:t>Application</a:t>
              </a:r>
            </a:p>
          </p:txBody>
        </p:sp>
        <p:pic>
          <p:nvPicPr>
            <p:cNvPr id="184" name="Picture 183"/>
            <p:cNvPicPr>
              <a:picLocks noChangeAspect="1"/>
            </p:cNvPicPr>
            <p:nvPr/>
          </p:nvPicPr>
          <p:blipFill>
            <a:blip r:embed="rId3"/>
            <a:stretch>
              <a:fillRect/>
            </a:stretch>
          </p:blipFill>
          <p:spPr>
            <a:xfrm>
              <a:off x="2723915" y="4389247"/>
              <a:ext cx="1067208" cy="238765"/>
            </a:xfrm>
            <a:prstGeom prst="rect">
              <a:avLst/>
            </a:prstGeom>
          </p:spPr>
        </p:pic>
        <p:pic>
          <p:nvPicPr>
            <p:cNvPr id="185" name="Picture 184"/>
            <p:cNvPicPr>
              <a:picLocks noChangeAspect="1"/>
            </p:cNvPicPr>
            <p:nvPr/>
          </p:nvPicPr>
          <p:blipFill>
            <a:blip r:embed="rId3"/>
            <a:stretch>
              <a:fillRect/>
            </a:stretch>
          </p:blipFill>
          <p:spPr>
            <a:xfrm>
              <a:off x="4448172" y="4384595"/>
              <a:ext cx="1067208" cy="238765"/>
            </a:xfrm>
            <a:prstGeom prst="rect">
              <a:avLst/>
            </a:prstGeom>
          </p:spPr>
        </p:pic>
        <p:sp>
          <p:nvSpPr>
            <p:cNvPr id="186" name="Up-Down Arrow 62"/>
            <p:cNvSpPr/>
            <p:nvPr/>
          </p:nvSpPr>
          <p:spPr>
            <a:xfrm rot="5400000">
              <a:off x="3995404" y="4226294"/>
              <a:ext cx="238766" cy="560165"/>
            </a:xfrm>
            <a:prstGeom prst="upDownArrow">
              <a:avLst/>
            </a:prstGeom>
            <a:solidFill>
              <a:schemeClr val="bg1">
                <a:lumMod val="75000"/>
              </a:schemeClr>
            </a:solidFill>
            <a:ln>
              <a:noFill/>
            </a:ln>
          </p:spPr>
          <p:style>
            <a:lnRef idx="1">
              <a:schemeClr val="accent1"/>
            </a:lnRef>
            <a:fillRef idx="2">
              <a:schemeClr val="accent1"/>
            </a:fillRef>
            <a:effectRef idx="1">
              <a:schemeClr val="accent1"/>
            </a:effectRef>
            <a:fontRef idx="minor">
              <a:schemeClr val="dk1"/>
            </a:fontRef>
          </p:style>
          <p:txBody>
            <a:bodyPr vert="vert270" rtlCol="0" anchor="ctr"/>
            <a:lstStyle/>
            <a:p>
              <a:pPr algn="ctr" defTabSz="896386"/>
              <a:r>
                <a:rPr lang="en-US" sz="1176" kern="0" dirty="0">
                  <a:solidFill>
                    <a:prstClr val="black"/>
                  </a:solidFill>
                </a:rPr>
                <a:t>HA</a:t>
              </a:r>
            </a:p>
          </p:txBody>
        </p:sp>
      </p:grpSp>
      <p:grpSp>
        <p:nvGrpSpPr>
          <p:cNvPr id="13" name="Group 12"/>
          <p:cNvGrpSpPr/>
          <p:nvPr/>
        </p:nvGrpSpPr>
        <p:grpSpPr>
          <a:xfrm>
            <a:off x="2600763" y="4217088"/>
            <a:ext cx="2913147" cy="440959"/>
            <a:chOff x="2642587" y="4757626"/>
            <a:chExt cx="2971562" cy="449801"/>
          </a:xfrm>
        </p:grpSpPr>
        <p:cxnSp>
          <p:nvCxnSpPr>
            <p:cNvPr id="187" name="Straight Arrow Connector 186"/>
            <p:cNvCxnSpPr/>
            <p:nvPr/>
          </p:nvCxnSpPr>
          <p:spPr>
            <a:xfrm flipH="1" flipV="1">
              <a:off x="4402818" y="4980501"/>
              <a:ext cx="313082" cy="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8" name="Rounded Rectangle 93"/>
            <p:cNvSpPr/>
            <p:nvPr/>
          </p:nvSpPr>
          <p:spPr>
            <a:xfrm>
              <a:off x="2642587" y="4757626"/>
              <a:ext cx="2971562" cy="449801"/>
            </a:xfrm>
            <a:prstGeom prst="roundRect">
              <a:avLst/>
            </a:prstGeom>
            <a:ln w="25400">
              <a:solidFill>
                <a:srgbClr val="C00000"/>
              </a:solidFill>
              <a:prstDash val="sysDash"/>
            </a:ln>
          </p:spPr>
          <p:style>
            <a:lnRef idx="2">
              <a:schemeClr val="accent1"/>
            </a:lnRef>
            <a:fillRef idx="1">
              <a:schemeClr val="lt1"/>
            </a:fillRef>
            <a:effectRef idx="0">
              <a:schemeClr val="accent1"/>
            </a:effectRef>
            <a:fontRef idx="minor">
              <a:schemeClr val="dk1"/>
            </a:fontRef>
          </p:style>
          <p:txBody>
            <a:bodyPr tIns="0" rtlCol="0" anchor="t"/>
            <a:lstStyle/>
            <a:p>
              <a:pPr algn="ctr" defTabSz="896386"/>
              <a:r>
                <a:rPr lang="en-US" sz="1000" kern="0" dirty="0">
                  <a:solidFill>
                    <a:srgbClr val="002050"/>
                  </a:solidFill>
                </a:rPr>
                <a:t>Database</a:t>
              </a:r>
            </a:p>
          </p:txBody>
        </p:sp>
        <p:pic>
          <p:nvPicPr>
            <p:cNvPr id="189" name="Picture 188"/>
            <p:cNvPicPr>
              <a:picLocks noChangeAspect="1"/>
            </p:cNvPicPr>
            <p:nvPr/>
          </p:nvPicPr>
          <p:blipFill>
            <a:blip r:embed="rId3"/>
            <a:stretch>
              <a:fillRect/>
            </a:stretch>
          </p:blipFill>
          <p:spPr>
            <a:xfrm>
              <a:off x="2718548" y="4944606"/>
              <a:ext cx="1067208" cy="238765"/>
            </a:xfrm>
            <a:prstGeom prst="rect">
              <a:avLst/>
            </a:prstGeom>
          </p:spPr>
        </p:pic>
        <p:pic>
          <p:nvPicPr>
            <p:cNvPr id="190" name="Picture 189"/>
            <p:cNvPicPr>
              <a:picLocks noChangeAspect="1"/>
            </p:cNvPicPr>
            <p:nvPr/>
          </p:nvPicPr>
          <p:blipFill>
            <a:blip r:embed="rId3"/>
            <a:stretch>
              <a:fillRect/>
            </a:stretch>
          </p:blipFill>
          <p:spPr>
            <a:xfrm>
              <a:off x="4442805" y="4939954"/>
              <a:ext cx="1067208" cy="238765"/>
            </a:xfrm>
            <a:prstGeom prst="rect">
              <a:avLst/>
            </a:prstGeom>
          </p:spPr>
        </p:pic>
        <p:sp>
          <p:nvSpPr>
            <p:cNvPr id="191" name="Up-Down Arrow 62"/>
            <p:cNvSpPr/>
            <p:nvPr/>
          </p:nvSpPr>
          <p:spPr>
            <a:xfrm rot="5400000">
              <a:off x="3990037" y="4781653"/>
              <a:ext cx="238766" cy="560165"/>
            </a:xfrm>
            <a:prstGeom prst="upDownArrow">
              <a:avLst/>
            </a:prstGeom>
            <a:solidFill>
              <a:schemeClr val="bg1">
                <a:lumMod val="75000"/>
              </a:schemeClr>
            </a:solidFill>
            <a:ln>
              <a:noFill/>
            </a:ln>
          </p:spPr>
          <p:style>
            <a:lnRef idx="1">
              <a:schemeClr val="accent1"/>
            </a:lnRef>
            <a:fillRef idx="2">
              <a:schemeClr val="accent1"/>
            </a:fillRef>
            <a:effectRef idx="1">
              <a:schemeClr val="accent1"/>
            </a:effectRef>
            <a:fontRef idx="minor">
              <a:schemeClr val="dk1"/>
            </a:fontRef>
          </p:style>
          <p:txBody>
            <a:bodyPr vert="vert270" rtlCol="0" anchor="ctr"/>
            <a:lstStyle/>
            <a:p>
              <a:pPr algn="ctr" defTabSz="896386"/>
              <a:r>
                <a:rPr lang="en-US" sz="1176" kern="0" dirty="0">
                  <a:solidFill>
                    <a:prstClr val="black"/>
                  </a:solidFill>
                </a:rPr>
                <a:t>HA</a:t>
              </a:r>
            </a:p>
          </p:txBody>
        </p:sp>
      </p:grpSp>
      <p:grpSp>
        <p:nvGrpSpPr>
          <p:cNvPr id="14" name="Group 13"/>
          <p:cNvGrpSpPr/>
          <p:nvPr/>
        </p:nvGrpSpPr>
        <p:grpSpPr>
          <a:xfrm>
            <a:off x="3190650" y="4698345"/>
            <a:ext cx="1858485" cy="415168"/>
            <a:chOff x="3244302" y="5359769"/>
            <a:chExt cx="1895751" cy="423493"/>
          </a:xfrm>
        </p:grpSpPr>
        <p:cxnSp>
          <p:nvCxnSpPr>
            <p:cNvPr id="193" name="Straight Arrow Connector 192"/>
            <p:cNvCxnSpPr/>
            <p:nvPr/>
          </p:nvCxnSpPr>
          <p:spPr>
            <a:xfrm flipH="1" flipV="1">
              <a:off x="4427529" y="5582644"/>
              <a:ext cx="313082" cy="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4" name="Rounded Rectangle 93"/>
            <p:cNvSpPr/>
            <p:nvPr/>
          </p:nvSpPr>
          <p:spPr>
            <a:xfrm>
              <a:off x="3246178" y="5359769"/>
              <a:ext cx="1893875" cy="412875"/>
            </a:xfrm>
            <a:prstGeom prst="roundRect">
              <a:avLst/>
            </a:prstGeom>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tIns="0" rtlCol="0" anchor="t"/>
            <a:lstStyle/>
            <a:p>
              <a:pPr algn="ctr" defTabSz="896386"/>
              <a:r>
                <a:rPr lang="en-US" sz="1000" kern="0" dirty="0">
                  <a:solidFill>
                    <a:srgbClr val="002050"/>
                  </a:solidFill>
                </a:rPr>
                <a:t>Utilities (Sys Mgmt /Monitor)</a:t>
              </a:r>
            </a:p>
          </p:txBody>
        </p:sp>
        <p:pic>
          <p:nvPicPr>
            <p:cNvPr id="196" name="Picture 195"/>
            <p:cNvPicPr>
              <a:picLocks noChangeAspect="1"/>
            </p:cNvPicPr>
            <p:nvPr/>
          </p:nvPicPr>
          <p:blipFill>
            <a:blip r:embed="rId3"/>
            <a:stretch>
              <a:fillRect/>
            </a:stretch>
          </p:blipFill>
          <p:spPr>
            <a:xfrm>
              <a:off x="3244302" y="5551360"/>
              <a:ext cx="502920" cy="112518"/>
            </a:xfrm>
            <a:prstGeom prst="rect">
              <a:avLst/>
            </a:prstGeom>
          </p:spPr>
        </p:pic>
        <p:sp>
          <p:nvSpPr>
            <p:cNvPr id="197" name="Up-Down Arrow 62"/>
            <p:cNvSpPr/>
            <p:nvPr/>
          </p:nvSpPr>
          <p:spPr>
            <a:xfrm rot="5400000">
              <a:off x="4014748" y="5383796"/>
              <a:ext cx="238766" cy="560165"/>
            </a:xfrm>
            <a:prstGeom prst="upDownArrow">
              <a:avLst/>
            </a:prstGeom>
            <a:solidFill>
              <a:schemeClr val="bg1">
                <a:lumMod val="75000"/>
              </a:schemeClr>
            </a:solidFill>
            <a:ln>
              <a:noFill/>
            </a:ln>
          </p:spPr>
          <p:style>
            <a:lnRef idx="1">
              <a:schemeClr val="accent1"/>
            </a:lnRef>
            <a:fillRef idx="2">
              <a:schemeClr val="accent1"/>
            </a:fillRef>
            <a:effectRef idx="1">
              <a:schemeClr val="accent1"/>
            </a:effectRef>
            <a:fontRef idx="minor">
              <a:schemeClr val="dk1"/>
            </a:fontRef>
          </p:style>
          <p:txBody>
            <a:bodyPr vert="vert270" rtlCol="0" anchor="ctr"/>
            <a:lstStyle/>
            <a:p>
              <a:pPr algn="ctr" defTabSz="896386"/>
              <a:r>
                <a:rPr lang="en-US" sz="1176" kern="0" dirty="0">
                  <a:solidFill>
                    <a:prstClr val="black"/>
                  </a:solidFill>
                </a:rPr>
                <a:t>HA</a:t>
              </a:r>
            </a:p>
          </p:txBody>
        </p:sp>
        <p:pic>
          <p:nvPicPr>
            <p:cNvPr id="198" name="Picture 197"/>
            <p:cNvPicPr>
              <a:picLocks noChangeAspect="1"/>
            </p:cNvPicPr>
            <p:nvPr/>
          </p:nvPicPr>
          <p:blipFill>
            <a:blip r:embed="rId3"/>
            <a:stretch>
              <a:fillRect/>
            </a:stretch>
          </p:blipFill>
          <p:spPr>
            <a:xfrm>
              <a:off x="4572801" y="5541549"/>
              <a:ext cx="502920" cy="112518"/>
            </a:xfrm>
            <a:prstGeom prst="rect">
              <a:avLst/>
            </a:prstGeom>
          </p:spPr>
        </p:pic>
      </p:grpSp>
      <p:grpSp>
        <p:nvGrpSpPr>
          <p:cNvPr id="16" name="Group 15"/>
          <p:cNvGrpSpPr/>
          <p:nvPr/>
        </p:nvGrpSpPr>
        <p:grpSpPr>
          <a:xfrm>
            <a:off x="6883515" y="1844124"/>
            <a:ext cx="1249270" cy="440959"/>
            <a:chOff x="6836981" y="2067315"/>
            <a:chExt cx="1274320" cy="449801"/>
          </a:xfrm>
        </p:grpSpPr>
        <p:sp>
          <p:nvSpPr>
            <p:cNvPr id="201" name="Rounded Rectangle 93"/>
            <p:cNvSpPr/>
            <p:nvPr/>
          </p:nvSpPr>
          <p:spPr>
            <a:xfrm>
              <a:off x="6836981" y="2067315"/>
              <a:ext cx="1274320" cy="449801"/>
            </a:xfrm>
            <a:prstGeom prst="roundRect">
              <a:avLst/>
            </a:prstGeom>
            <a:ln w="25400">
              <a:solidFill>
                <a:srgbClr val="0063BE"/>
              </a:solidFill>
              <a:prstDash val="sysDash"/>
            </a:ln>
          </p:spPr>
          <p:style>
            <a:lnRef idx="2">
              <a:schemeClr val="accent1"/>
            </a:lnRef>
            <a:fillRef idx="1">
              <a:schemeClr val="lt1"/>
            </a:fillRef>
            <a:effectRef idx="0">
              <a:schemeClr val="accent1"/>
            </a:effectRef>
            <a:fontRef idx="minor">
              <a:schemeClr val="dk1"/>
            </a:fontRef>
          </p:style>
          <p:txBody>
            <a:bodyPr tIns="0" rtlCol="0" anchor="t"/>
            <a:lstStyle/>
            <a:p>
              <a:pPr algn="ctr" defTabSz="896386"/>
              <a:r>
                <a:rPr lang="en-US" sz="1000" kern="0" dirty="0">
                  <a:solidFill>
                    <a:srgbClr val="002050"/>
                  </a:solidFill>
                </a:rPr>
                <a:t>Application</a:t>
              </a:r>
            </a:p>
          </p:txBody>
        </p:sp>
        <p:pic>
          <p:nvPicPr>
            <p:cNvPr id="202" name="Picture 201"/>
            <p:cNvPicPr>
              <a:picLocks noChangeAspect="1"/>
            </p:cNvPicPr>
            <p:nvPr/>
          </p:nvPicPr>
          <p:blipFill>
            <a:blip r:embed="rId3"/>
            <a:stretch>
              <a:fillRect/>
            </a:stretch>
          </p:blipFill>
          <p:spPr>
            <a:xfrm>
              <a:off x="6912942" y="2254295"/>
              <a:ext cx="1067208" cy="238765"/>
            </a:xfrm>
            <a:prstGeom prst="rect">
              <a:avLst/>
            </a:prstGeom>
          </p:spPr>
        </p:pic>
      </p:grpSp>
      <p:grpSp>
        <p:nvGrpSpPr>
          <p:cNvPr id="17" name="Group 16"/>
          <p:cNvGrpSpPr/>
          <p:nvPr/>
        </p:nvGrpSpPr>
        <p:grpSpPr>
          <a:xfrm>
            <a:off x="6878255" y="2345532"/>
            <a:ext cx="1254531" cy="460409"/>
            <a:chOff x="6831614" y="2578778"/>
            <a:chExt cx="1279687" cy="469641"/>
          </a:xfrm>
        </p:grpSpPr>
        <p:sp>
          <p:nvSpPr>
            <p:cNvPr id="206" name="Rounded Rectangle 93"/>
            <p:cNvSpPr/>
            <p:nvPr/>
          </p:nvSpPr>
          <p:spPr>
            <a:xfrm>
              <a:off x="6831614" y="2578778"/>
              <a:ext cx="1279687" cy="449801"/>
            </a:xfrm>
            <a:prstGeom prst="roundRect">
              <a:avLst/>
            </a:prstGeom>
            <a:ln w="25400">
              <a:solidFill>
                <a:srgbClr val="C00000"/>
              </a:solidFill>
              <a:prstDash val="sysDash"/>
            </a:ln>
          </p:spPr>
          <p:style>
            <a:lnRef idx="2">
              <a:schemeClr val="accent1"/>
            </a:lnRef>
            <a:fillRef idx="1">
              <a:schemeClr val="lt1"/>
            </a:fillRef>
            <a:effectRef idx="0">
              <a:schemeClr val="accent1"/>
            </a:effectRef>
            <a:fontRef idx="minor">
              <a:schemeClr val="dk1"/>
            </a:fontRef>
          </p:style>
          <p:txBody>
            <a:bodyPr tIns="0" rtlCol="0" anchor="t"/>
            <a:lstStyle/>
            <a:p>
              <a:pPr algn="ctr" defTabSz="896386"/>
              <a:r>
                <a:rPr lang="en-US" sz="1000" kern="0" dirty="0">
                  <a:solidFill>
                    <a:srgbClr val="002050"/>
                  </a:solidFill>
                </a:rPr>
                <a:t>Database</a:t>
              </a:r>
            </a:p>
          </p:txBody>
        </p:sp>
        <p:pic>
          <p:nvPicPr>
            <p:cNvPr id="207" name="Picture 206"/>
            <p:cNvPicPr>
              <a:picLocks noChangeAspect="1"/>
            </p:cNvPicPr>
            <p:nvPr/>
          </p:nvPicPr>
          <p:blipFill>
            <a:blip r:embed="rId3"/>
            <a:stretch>
              <a:fillRect/>
            </a:stretch>
          </p:blipFill>
          <p:spPr>
            <a:xfrm>
              <a:off x="6907575" y="2809654"/>
              <a:ext cx="1067208" cy="238765"/>
            </a:xfrm>
            <a:prstGeom prst="rect">
              <a:avLst/>
            </a:prstGeom>
          </p:spPr>
        </p:pic>
      </p:grpSp>
      <p:grpSp>
        <p:nvGrpSpPr>
          <p:cNvPr id="19" name="Group 18"/>
          <p:cNvGrpSpPr/>
          <p:nvPr/>
        </p:nvGrpSpPr>
        <p:grpSpPr>
          <a:xfrm>
            <a:off x="7163609" y="2868447"/>
            <a:ext cx="639527" cy="404759"/>
            <a:chOff x="7122690" y="3112178"/>
            <a:chExt cx="652351" cy="412875"/>
          </a:xfrm>
        </p:grpSpPr>
        <p:sp>
          <p:nvSpPr>
            <p:cNvPr id="211" name="Rounded Rectangle 93"/>
            <p:cNvSpPr/>
            <p:nvPr/>
          </p:nvSpPr>
          <p:spPr>
            <a:xfrm>
              <a:off x="7122690" y="3112178"/>
              <a:ext cx="652351" cy="412875"/>
            </a:xfrm>
            <a:prstGeom prst="roundRect">
              <a:avLst/>
            </a:prstGeom>
            <a:ln>
              <a:solidFill>
                <a:srgbClr val="C00000"/>
              </a:solidFill>
              <a:prstDash val="sysDot"/>
            </a:ln>
          </p:spPr>
          <p:style>
            <a:lnRef idx="2">
              <a:schemeClr val="accent1"/>
            </a:lnRef>
            <a:fillRef idx="1">
              <a:schemeClr val="lt1"/>
            </a:fillRef>
            <a:effectRef idx="0">
              <a:schemeClr val="accent1"/>
            </a:effectRef>
            <a:fontRef idx="minor">
              <a:schemeClr val="dk1"/>
            </a:fontRef>
          </p:style>
          <p:txBody>
            <a:bodyPr tIns="0" rtlCol="0" anchor="t"/>
            <a:lstStyle/>
            <a:p>
              <a:pPr algn="ctr" defTabSz="896386"/>
              <a:r>
                <a:rPr lang="en-US" sz="1000" kern="0" dirty="0">
                  <a:solidFill>
                    <a:srgbClr val="002050"/>
                  </a:solidFill>
                </a:rPr>
                <a:t>Sys Mgmt</a:t>
              </a:r>
            </a:p>
          </p:txBody>
        </p:sp>
        <p:pic>
          <p:nvPicPr>
            <p:cNvPr id="212" name="Picture 211"/>
            <p:cNvPicPr>
              <a:picLocks noChangeAspect="1"/>
            </p:cNvPicPr>
            <p:nvPr/>
          </p:nvPicPr>
          <p:blipFill>
            <a:blip r:embed="rId3"/>
            <a:stretch>
              <a:fillRect/>
            </a:stretch>
          </p:blipFill>
          <p:spPr>
            <a:xfrm>
              <a:off x="7188750" y="3400992"/>
              <a:ext cx="502920" cy="112518"/>
            </a:xfrm>
            <a:prstGeom prst="rect">
              <a:avLst/>
            </a:prstGeom>
          </p:spPr>
        </p:pic>
      </p:grpSp>
      <p:sp>
        <p:nvSpPr>
          <p:cNvPr id="215" name="TextBox 214"/>
          <p:cNvSpPr txBox="1"/>
          <p:nvPr/>
        </p:nvSpPr>
        <p:spPr>
          <a:xfrm>
            <a:off x="7096730" y="3974018"/>
            <a:ext cx="1109787" cy="256467"/>
          </a:xfrm>
          <a:prstGeom prst="rect">
            <a:avLst/>
          </a:prstGeom>
          <a:noFill/>
        </p:spPr>
        <p:txBody>
          <a:bodyPr wrap="none" rtlCol="0">
            <a:spAutoFit/>
          </a:bodyPr>
          <a:lstStyle/>
          <a:p>
            <a:pPr defTabSz="896386"/>
            <a:r>
              <a:rPr lang="en-US" sz="1078" b="1" kern="0" dirty="0">
                <a:solidFill>
                  <a:prstClr val="black"/>
                </a:solidFill>
              </a:rPr>
              <a:t>Azure VM Tier</a:t>
            </a:r>
          </a:p>
        </p:txBody>
      </p:sp>
      <p:graphicFrame>
        <p:nvGraphicFramePr>
          <p:cNvPr id="7" name="Table 6"/>
          <p:cNvGraphicFramePr>
            <a:graphicFrameLocks noGrp="1"/>
          </p:cNvGraphicFramePr>
          <p:nvPr>
            <p:extLst/>
          </p:nvPr>
        </p:nvGraphicFramePr>
        <p:xfrm>
          <a:off x="6874629" y="4273940"/>
          <a:ext cx="1723104" cy="2115229"/>
        </p:xfrm>
        <a:graphic>
          <a:graphicData uri="http://schemas.openxmlformats.org/drawingml/2006/table">
            <a:tbl>
              <a:tblPr>
                <a:tableStyleId>{5C22544A-7EE6-4342-B048-85BDC9FD1C3A}</a:tableStyleId>
              </a:tblPr>
              <a:tblGrid>
                <a:gridCol w="861552">
                  <a:extLst>
                    <a:ext uri="{9D8B030D-6E8A-4147-A177-3AD203B41FA5}">
                      <a16:colId xmlns:a16="http://schemas.microsoft.com/office/drawing/2014/main" val="2040038109"/>
                    </a:ext>
                  </a:extLst>
                </a:gridCol>
                <a:gridCol w="861552">
                  <a:extLst>
                    <a:ext uri="{9D8B030D-6E8A-4147-A177-3AD203B41FA5}">
                      <a16:colId xmlns:a16="http://schemas.microsoft.com/office/drawing/2014/main" val="2894689784"/>
                    </a:ext>
                  </a:extLst>
                </a:gridCol>
              </a:tblGrid>
              <a:tr h="229340">
                <a:tc gridSpan="2">
                  <a:txBody>
                    <a:bodyPr/>
                    <a:lstStyle/>
                    <a:p>
                      <a:pPr algn="ctr" rtl="0" fontAlgn="b"/>
                      <a:r>
                        <a:rPr lang="en-US" sz="1000" b="1" u="none" strike="noStrike" dirty="0">
                          <a:effectLst/>
                        </a:rPr>
                        <a:t>Production</a:t>
                      </a:r>
                      <a:endParaRPr lang="en-US" sz="1000" b="1" i="0" u="none" strike="noStrike" dirty="0">
                        <a:solidFill>
                          <a:srgbClr val="505050"/>
                        </a:solidFill>
                        <a:effectLst/>
                        <a:latin typeface="Segoe UI" panose="020B0502040204020203" pitchFamily="34" charset="0"/>
                      </a:endParaRPr>
                    </a:p>
                  </a:txBody>
                  <a:tcPr marL="7513" marR="7513" marT="7513" marB="0" anchor="ctr">
                    <a:solidFill>
                      <a:srgbClr val="6DCFF6"/>
                    </a:solidFill>
                  </a:tcPr>
                </a:tc>
                <a:tc hMerge="1">
                  <a:txBody>
                    <a:bodyPr/>
                    <a:lstStyle/>
                    <a:p>
                      <a:pPr algn="l" rtl="0" fontAlgn="b"/>
                      <a:endParaRPr lang="en-US" sz="900" b="0" i="0" u="none" strike="noStrike" dirty="0">
                        <a:solidFill>
                          <a:srgbClr val="505050"/>
                        </a:solidFill>
                        <a:effectLst/>
                        <a:latin typeface="Segoe UI" panose="020B0502040204020203" pitchFamily="34" charset="0"/>
                      </a:endParaRPr>
                    </a:p>
                  </a:txBody>
                  <a:tcPr marL="7664" marR="7664" marT="7664" marB="0" anchor="b"/>
                </a:tc>
                <a:extLst>
                  <a:ext uri="{0D108BD9-81ED-4DB2-BD59-A6C34878D82A}">
                    <a16:rowId xmlns:a16="http://schemas.microsoft.com/office/drawing/2014/main" val="3410701120"/>
                  </a:ext>
                </a:extLst>
              </a:tr>
              <a:tr h="165297">
                <a:tc>
                  <a:txBody>
                    <a:bodyPr/>
                    <a:lstStyle/>
                    <a:p>
                      <a:pPr algn="ctr" rtl="0" fontAlgn="b"/>
                      <a:r>
                        <a:rPr lang="en-US" sz="900" b="1" u="none" strike="noStrike" dirty="0">
                          <a:effectLst/>
                        </a:rPr>
                        <a:t>App</a:t>
                      </a:r>
                      <a:endParaRPr lang="en-US" sz="900" b="1" i="0" u="none" strike="noStrike" dirty="0">
                        <a:solidFill>
                          <a:srgbClr val="505050"/>
                        </a:solidFill>
                        <a:effectLst/>
                        <a:latin typeface="Segoe UI" panose="020B0502040204020203" pitchFamily="34" charset="0"/>
                      </a:endParaRPr>
                    </a:p>
                  </a:txBody>
                  <a:tcPr marL="7513" marR="7513" marT="7513" marB="0" anchor="ctr">
                    <a:solidFill>
                      <a:srgbClr val="6DCFF6"/>
                    </a:solidFill>
                  </a:tcPr>
                </a:tc>
                <a:tc>
                  <a:txBody>
                    <a:bodyPr/>
                    <a:lstStyle/>
                    <a:p>
                      <a:pPr algn="ctr" rtl="0" fontAlgn="b"/>
                      <a:r>
                        <a:rPr lang="en-US" sz="900" u="none" strike="noStrike" dirty="0">
                          <a:effectLst/>
                        </a:rPr>
                        <a:t>G-Series</a:t>
                      </a:r>
                      <a:endParaRPr lang="en-US" sz="900" b="0" i="0" u="none" strike="noStrike" dirty="0">
                        <a:solidFill>
                          <a:srgbClr val="505050"/>
                        </a:solidFill>
                        <a:effectLst/>
                        <a:latin typeface="Segoe UI" panose="020B0502040204020203" pitchFamily="34" charset="0"/>
                      </a:endParaRPr>
                    </a:p>
                  </a:txBody>
                  <a:tcPr marL="7513" marR="7513" marT="7513" marB="0" anchor="ctr">
                    <a:solidFill>
                      <a:srgbClr val="6DCFF6"/>
                    </a:solidFill>
                  </a:tcPr>
                </a:tc>
                <a:extLst>
                  <a:ext uri="{0D108BD9-81ED-4DB2-BD59-A6C34878D82A}">
                    <a16:rowId xmlns:a16="http://schemas.microsoft.com/office/drawing/2014/main" val="1887279823"/>
                  </a:ext>
                </a:extLst>
              </a:tr>
              <a:tr h="165297">
                <a:tc>
                  <a:txBody>
                    <a:bodyPr/>
                    <a:lstStyle/>
                    <a:p>
                      <a:pPr algn="ctr" rtl="0" fontAlgn="b"/>
                      <a:r>
                        <a:rPr lang="en-US" sz="900" b="1" u="none" strike="noStrike" dirty="0">
                          <a:effectLst/>
                        </a:rPr>
                        <a:t>DB</a:t>
                      </a:r>
                      <a:endParaRPr lang="en-US" sz="900" b="1" i="0" u="none" strike="noStrike" dirty="0">
                        <a:solidFill>
                          <a:srgbClr val="505050"/>
                        </a:solidFill>
                        <a:effectLst/>
                        <a:latin typeface="Segoe UI" panose="020B0502040204020203" pitchFamily="34" charset="0"/>
                      </a:endParaRPr>
                    </a:p>
                  </a:txBody>
                  <a:tcPr marL="7513" marR="7513" marT="7513" marB="0" anchor="ctr">
                    <a:solidFill>
                      <a:srgbClr val="6DCFF6"/>
                    </a:solidFill>
                  </a:tcPr>
                </a:tc>
                <a:tc>
                  <a:txBody>
                    <a:bodyPr/>
                    <a:lstStyle/>
                    <a:p>
                      <a:pPr algn="ctr" rtl="0" fontAlgn="b"/>
                      <a:r>
                        <a:rPr lang="en-US" sz="900" u="none" strike="noStrike" dirty="0">
                          <a:effectLst/>
                        </a:rPr>
                        <a:t>G-Series</a:t>
                      </a:r>
                      <a:endParaRPr lang="en-US" sz="900" b="0" i="0" u="none" strike="noStrike" dirty="0">
                        <a:solidFill>
                          <a:srgbClr val="505050"/>
                        </a:solidFill>
                        <a:effectLst/>
                        <a:latin typeface="Segoe UI" panose="020B0502040204020203" pitchFamily="34" charset="0"/>
                      </a:endParaRPr>
                    </a:p>
                  </a:txBody>
                  <a:tcPr marL="7513" marR="7513" marT="7513" marB="0" anchor="ctr">
                    <a:solidFill>
                      <a:srgbClr val="6DCFF6"/>
                    </a:solidFill>
                  </a:tcPr>
                </a:tc>
                <a:extLst>
                  <a:ext uri="{0D108BD9-81ED-4DB2-BD59-A6C34878D82A}">
                    <a16:rowId xmlns:a16="http://schemas.microsoft.com/office/drawing/2014/main" val="1342243593"/>
                  </a:ext>
                </a:extLst>
              </a:tr>
              <a:tr h="232919">
                <a:tc>
                  <a:txBody>
                    <a:bodyPr/>
                    <a:lstStyle/>
                    <a:p>
                      <a:pPr algn="ctr" rtl="0" fontAlgn="b"/>
                      <a:r>
                        <a:rPr lang="en-US" sz="900" b="1" u="none" strike="noStrike" dirty="0">
                          <a:effectLst/>
                        </a:rPr>
                        <a:t>Utilities</a:t>
                      </a:r>
                      <a:endParaRPr lang="en-US" sz="900" b="1" i="0" u="none" strike="noStrike" dirty="0">
                        <a:solidFill>
                          <a:srgbClr val="505050"/>
                        </a:solidFill>
                        <a:effectLst/>
                        <a:latin typeface="Segoe UI" panose="020B0502040204020203" pitchFamily="34" charset="0"/>
                      </a:endParaRPr>
                    </a:p>
                  </a:txBody>
                  <a:tcPr marL="7513" marR="7513" marT="7513" marB="0" anchor="ctr">
                    <a:solidFill>
                      <a:srgbClr val="6DCFF6"/>
                    </a:solidFill>
                  </a:tcPr>
                </a:tc>
                <a:tc>
                  <a:txBody>
                    <a:bodyPr/>
                    <a:lstStyle/>
                    <a:p>
                      <a:pPr algn="ctr" rtl="0" fontAlgn="b"/>
                      <a:r>
                        <a:rPr lang="en-US" sz="900" u="none" strike="noStrike" dirty="0">
                          <a:effectLst/>
                        </a:rPr>
                        <a:t>A-Series</a:t>
                      </a:r>
                      <a:endParaRPr lang="en-US" sz="900" b="0" i="0" u="none" strike="noStrike" dirty="0">
                        <a:solidFill>
                          <a:srgbClr val="505050"/>
                        </a:solidFill>
                        <a:effectLst/>
                        <a:latin typeface="Segoe UI" panose="020B0502040204020203" pitchFamily="34" charset="0"/>
                      </a:endParaRPr>
                    </a:p>
                  </a:txBody>
                  <a:tcPr marL="7513" marR="7513" marT="7513" marB="0" anchor="ctr">
                    <a:solidFill>
                      <a:srgbClr val="6DCFF6"/>
                    </a:solidFill>
                  </a:tcPr>
                </a:tc>
                <a:extLst>
                  <a:ext uri="{0D108BD9-81ED-4DB2-BD59-A6C34878D82A}">
                    <a16:rowId xmlns:a16="http://schemas.microsoft.com/office/drawing/2014/main" val="1805499397"/>
                  </a:ext>
                </a:extLst>
              </a:tr>
              <a:tr h="165297">
                <a:tc gridSpan="2">
                  <a:txBody>
                    <a:bodyPr/>
                    <a:lstStyle/>
                    <a:p>
                      <a:pPr algn="ctr" rtl="0" fontAlgn="b"/>
                      <a:r>
                        <a:rPr lang="en-US" sz="1000" b="1" u="none" strike="noStrike" dirty="0">
                          <a:effectLst/>
                        </a:rPr>
                        <a:t>Pre-Production</a:t>
                      </a:r>
                      <a:endParaRPr lang="en-US" sz="1000" b="1" i="0" u="none" strike="noStrike" dirty="0">
                        <a:solidFill>
                          <a:srgbClr val="505050"/>
                        </a:solidFill>
                        <a:effectLst/>
                        <a:latin typeface="Segoe UI" panose="020B0502040204020203" pitchFamily="34" charset="0"/>
                      </a:endParaRPr>
                    </a:p>
                  </a:txBody>
                  <a:tcPr marL="7513" marR="7513" marT="7513" marB="0" anchor="ctr">
                    <a:solidFill>
                      <a:schemeClr val="accent4">
                        <a:lumMod val="20000"/>
                        <a:lumOff val="80000"/>
                      </a:schemeClr>
                    </a:solidFill>
                  </a:tcPr>
                </a:tc>
                <a:tc hMerge="1">
                  <a:txBody>
                    <a:bodyPr/>
                    <a:lstStyle/>
                    <a:p>
                      <a:pPr algn="ctr" rtl="0" fontAlgn="b"/>
                      <a:endParaRPr lang="en-US" sz="900" b="0" i="0" u="none" strike="noStrike" dirty="0">
                        <a:solidFill>
                          <a:srgbClr val="505050"/>
                        </a:solidFill>
                        <a:effectLst/>
                        <a:latin typeface="Segoe UI" panose="020B0502040204020203" pitchFamily="34" charset="0"/>
                      </a:endParaRPr>
                    </a:p>
                  </a:txBody>
                  <a:tcPr marL="7664" marR="7664" marT="7664" marB="0" anchor="ctr"/>
                </a:tc>
                <a:extLst>
                  <a:ext uri="{0D108BD9-81ED-4DB2-BD59-A6C34878D82A}">
                    <a16:rowId xmlns:a16="http://schemas.microsoft.com/office/drawing/2014/main" val="2480313606"/>
                  </a:ext>
                </a:extLst>
              </a:tr>
              <a:tr h="165297">
                <a:tc>
                  <a:txBody>
                    <a:bodyPr/>
                    <a:lstStyle/>
                    <a:p>
                      <a:pPr algn="ctr" rtl="0" fontAlgn="b"/>
                      <a:r>
                        <a:rPr lang="en-US" sz="900" b="1" u="none" strike="noStrike" dirty="0">
                          <a:effectLst/>
                        </a:rPr>
                        <a:t>App</a:t>
                      </a:r>
                      <a:endParaRPr lang="en-US" sz="900" b="1" i="0" u="none" strike="noStrike" dirty="0">
                        <a:solidFill>
                          <a:srgbClr val="505050"/>
                        </a:solidFill>
                        <a:effectLst/>
                        <a:latin typeface="Segoe UI" panose="020B0502040204020203" pitchFamily="34" charset="0"/>
                      </a:endParaRPr>
                    </a:p>
                  </a:txBody>
                  <a:tcPr marL="7513" marR="7513" marT="7513" marB="0" anchor="ctr">
                    <a:solidFill>
                      <a:schemeClr val="accent4">
                        <a:lumMod val="20000"/>
                        <a:lumOff val="80000"/>
                      </a:schemeClr>
                    </a:solidFill>
                  </a:tcPr>
                </a:tc>
                <a:tc>
                  <a:txBody>
                    <a:bodyPr/>
                    <a:lstStyle/>
                    <a:p>
                      <a:pPr algn="ctr" rtl="0" fontAlgn="b"/>
                      <a:r>
                        <a:rPr lang="en-US" sz="900" u="none" strike="noStrike" dirty="0">
                          <a:effectLst/>
                        </a:rPr>
                        <a:t>Dv2-Series</a:t>
                      </a:r>
                      <a:endParaRPr lang="en-US" sz="900" b="0" i="0" u="none" strike="noStrike" dirty="0">
                        <a:solidFill>
                          <a:srgbClr val="505050"/>
                        </a:solidFill>
                        <a:effectLst/>
                        <a:latin typeface="Segoe UI" panose="020B0502040204020203" pitchFamily="34" charset="0"/>
                      </a:endParaRPr>
                    </a:p>
                  </a:txBody>
                  <a:tcPr marL="7513" marR="7513" marT="7513" marB="0" anchor="ctr">
                    <a:solidFill>
                      <a:schemeClr val="accent4">
                        <a:lumMod val="20000"/>
                        <a:lumOff val="80000"/>
                      </a:schemeClr>
                    </a:solidFill>
                  </a:tcPr>
                </a:tc>
                <a:extLst>
                  <a:ext uri="{0D108BD9-81ED-4DB2-BD59-A6C34878D82A}">
                    <a16:rowId xmlns:a16="http://schemas.microsoft.com/office/drawing/2014/main" val="1866693256"/>
                  </a:ext>
                </a:extLst>
              </a:tr>
              <a:tr h="165297">
                <a:tc>
                  <a:txBody>
                    <a:bodyPr/>
                    <a:lstStyle/>
                    <a:p>
                      <a:pPr algn="ctr" rtl="0" fontAlgn="b"/>
                      <a:r>
                        <a:rPr lang="en-US" sz="900" b="1" u="none" strike="noStrike" dirty="0">
                          <a:effectLst/>
                        </a:rPr>
                        <a:t>DB</a:t>
                      </a:r>
                      <a:endParaRPr lang="en-US" sz="900" b="1" i="0" u="none" strike="noStrike" dirty="0">
                        <a:solidFill>
                          <a:srgbClr val="505050"/>
                        </a:solidFill>
                        <a:effectLst/>
                        <a:latin typeface="Segoe UI" panose="020B0502040204020203" pitchFamily="34" charset="0"/>
                      </a:endParaRPr>
                    </a:p>
                  </a:txBody>
                  <a:tcPr marL="7513" marR="7513" marT="7513" marB="0" anchor="ctr">
                    <a:solidFill>
                      <a:schemeClr val="accent4">
                        <a:lumMod val="20000"/>
                        <a:lumOff val="80000"/>
                      </a:schemeClr>
                    </a:solidFill>
                  </a:tcPr>
                </a:tc>
                <a:tc>
                  <a:txBody>
                    <a:bodyPr/>
                    <a:lstStyle/>
                    <a:p>
                      <a:pPr algn="ctr" rtl="0" fontAlgn="b"/>
                      <a:r>
                        <a:rPr lang="en-US" sz="900" u="none" strike="noStrike" dirty="0">
                          <a:effectLst/>
                        </a:rPr>
                        <a:t>Dv2-Series</a:t>
                      </a:r>
                      <a:endParaRPr lang="en-US" sz="900" b="0" i="0" u="none" strike="noStrike" dirty="0">
                        <a:solidFill>
                          <a:srgbClr val="505050"/>
                        </a:solidFill>
                        <a:effectLst/>
                        <a:latin typeface="Segoe UI" panose="020B0502040204020203" pitchFamily="34" charset="0"/>
                      </a:endParaRPr>
                    </a:p>
                  </a:txBody>
                  <a:tcPr marL="7513" marR="7513" marT="7513" marB="0" anchor="ctr">
                    <a:solidFill>
                      <a:schemeClr val="accent4">
                        <a:lumMod val="20000"/>
                        <a:lumOff val="80000"/>
                      </a:schemeClr>
                    </a:solidFill>
                  </a:tcPr>
                </a:tc>
                <a:extLst>
                  <a:ext uri="{0D108BD9-81ED-4DB2-BD59-A6C34878D82A}">
                    <a16:rowId xmlns:a16="http://schemas.microsoft.com/office/drawing/2014/main" val="2309455840"/>
                  </a:ext>
                </a:extLst>
              </a:tr>
              <a:tr h="165297">
                <a:tc>
                  <a:txBody>
                    <a:bodyPr/>
                    <a:lstStyle/>
                    <a:p>
                      <a:pPr algn="ctr" rtl="0" fontAlgn="b"/>
                      <a:r>
                        <a:rPr lang="en-US" sz="900" b="1" u="none" strike="noStrike" dirty="0">
                          <a:effectLst/>
                        </a:rPr>
                        <a:t>Utilities</a:t>
                      </a:r>
                      <a:endParaRPr lang="en-US" sz="900" b="1" i="0" u="none" strike="noStrike" dirty="0">
                        <a:solidFill>
                          <a:srgbClr val="505050"/>
                        </a:solidFill>
                        <a:effectLst/>
                        <a:latin typeface="Segoe UI" panose="020B0502040204020203" pitchFamily="34" charset="0"/>
                      </a:endParaRPr>
                    </a:p>
                  </a:txBody>
                  <a:tcPr marL="7513" marR="7513" marT="7513" marB="0" anchor="ctr">
                    <a:solidFill>
                      <a:schemeClr val="accent4">
                        <a:lumMod val="20000"/>
                        <a:lumOff val="80000"/>
                      </a:schemeClr>
                    </a:solidFill>
                  </a:tcPr>
                </a:tc>
                <a:tc>
                  <a:txBody>
                    <a:bodyPr/>
                    <a:lstStyle/>
                    <a:p>
                      <a:pPr algn="ctr" rtl="0" fontAlgn="b"/>
                      <a:r>
                        <a:rPr lang="en-US" sz="900" u="none" strike="noStrike" dirty="0">
                          <a:effectLst/>
                        </a:rPr>
                        <a:t>A-Series</a:t>
                      </a:r>
                      <a:endParaRPr lang="en-US" sz="900" b="0" i="0" u="none" strike="noStrike" dirty="0">
                        <a:solidFill>
                          <a:srgbClr val="505050"/>
                        </a:solidFill>
                        <a:effectLst/>
                        <a:latin typeface="Segoe UI" panose="020B0502040204020203" pitchFamily="34" charset="0"/>
                      </a:endParaRPr>
                    </a:p>
                  </a:txBody>
                  <a:tcPr marL="7513" marR="7513" marT="7513" marB="0" anchor="ctr">
                    <a:solidFill>
                      <a:schemeClr val="accent4">
                        <a:lumMod val="20000"/>
                        <a:lumOff val="80000"/>
                      </a:schemeClr>
                    </a:solidFill>
                  </a:tcPr>
                </a:tc>
                <a:extLst>
                  <a:ext uri="{0D108BD9-81ED-4DB2-BD59-A6C34878D82A}">
                    <a16:rowId xmlns:a16="http://schemas.microsoft.com/office/drawing/2014/main" val="3471864855"/>
                  </a:ext>
                </a:extLst>
              </a:tr>
              <a:tr h="165297">
                <a:tc gridSpan="2">
                  <a:txBody>
                    <a:bodyPr/>
                    <a:lstStyle/>
                    <a:p>
                      <a:pPr algn="ctr" rtl="0" fontAlgn="b"/>
                      <a:r>
                        <a:rPr lang="en-US" sz="1000" b="1" u="none" strike="noStrike" dirty="0">
                          <a:effectLst/>
                        </a:rPr>
                        <a:t>Development</a:t>
                      </a:r>
                      <a:endParaRPr lang="en-US" sz="1000" b="1" i="0" u="none" strike="noStrike" dirty="0">
                        <a:solidFill>
                          <a:srgbClr val="505050"/>
                        </a:solidFill>
                        <a:effectLst/>
                        <a:latin typeface="Segoe UI" panose="020B0502040204020203" pitchFamily="34" charset="0"/>
                      </a:endParaRPr>
                    </a:p>
                  </a:txBody>
                  <a:tcPr marL="7513" marR="7513" marT="7513" marB="0" anchor="ctr">
                    <a:solidFill>
                      <a:srgbClr val="C9C3BC"/>
                    </a:solidFill>
                  </a:tcPr>
                </a:tc>
                <a:tc hMerge="1">
                  <a:txBody>
                    <a:bodyPr/>
                    <a:lstStyle/>
                    <a:p>
                      <a:pPr algn="ctr" rtl="0" fontAlgn="b"/>
                      <a:endParaRPr lang="en-US" sz="900" b="0" i="0" u="none" strike="noStrike" dirty="0">
                        <a:solidFill>
                          <a:srgbClr val="505050"/>
                        </a:solidFill>
                        <a:effectLst/>
                        <a:latin typeface="Segoe UI" panose="020B0502040204020203" pitchFamily="34" charset="0"/>
                      </a:endParaRPr>
                    </a:p>
                  </a:txBody>
                  <a:tcPr marL="7664" marR="7664" marT="7664" marB="0" anchor="ctr"/>
                </a:tc>
                <a:extLst>
                  <a:ext uri="{0D108BD9-81ED-4DB2-BD59-A6C34878D82A}">
                    <a16:rowId xmlns:a16="http://schemas.microsoft.com/office/drawing/2014/main" val="794774422"/>
                  </a:ext>
                </a:extLst>
              </a:tr>
              <a:tr h="165297">
                <a:tc>
                  <a:txBody>
                    <a:bodyPr/>
                    <a:lstStyle/>
                    <a:p>
                      <a:pPr algn="ctr" rtl="0" fontAlgn="b"/>
                      <a:r>
                        <a:rPr lang="en-US" sz="900" b="1" u="none" strike="noStrike" dirty="0">
                          <a:effectLst/>
                        </a:rPr>
                        <a:t>App</a:t>
                      </a:r>
                      <a:endParaRPr lang="en-US" sz="900" b="1" i="0" u="none" strike="noStrike" dirty="0">
                        <a:solidFill>
                          <a:srgbClr val="505050"/>
                        </a:solidFill>
                        <a:effectLst/>
                        <a:latin typeface="Segoe UI" panose="020B0502040204020203" pitchFamily="34" charset="0"/>
                      </a:endParaRPr>
                    </a:p>
                  </a:txBody>
                  <a:tcPr marL="7513" marR="7513" marT="7513" marB="0" anchor="ctr">
                    <a:solidFill>
                      <a:srgbClr val="C9C3BC"/>
                    </a:solidFill>
                  </a:tcPr>
                </a:tc>
                <a:tc>
                  <a:txBody>
                    <a:bodyPr/>
                    <a:lstStyle/>
                    <a:p>
                      <a:pPr algn="ctr" rtl="0" fontAlgn="b"/>
                      <a:r>
                        <a:rPr lang="en-US" sz="900" u="none" strike="noStrike" dirty="0">
                          <a:effectLst/>
                        </a:rPr>
                        <a:t>A-Series</a:t>
                      </a:r>
                      <a:endParaRPr lang="en-US" sz="900" b="0" i="0" u="none" strike="noStrike" dirty="0">
                        <a:solidFill>
                          <a:srgbClr val="505050"/>
                        </a:solidFill>
                        <a:effectLst/>
                        <a:latin typeface="Segoe UI" panose="020B0502040204020203" pitchFamily="34" charset="0"/>
                      </a:endParaRPr>
                    </a:p>
                  </a:txBody>
                  <a:tcPr marL="7513" marR="7513" marT="7513" marB="0" anchor="ctr">
                    <a:solidFill>
                      <a:srgbClr val="C9C3BC"/>
                    </a:solidFill>
                  </a:tcPr>
                </a:tc>
                <a:extLst>
                  <a:ext uri="{0D108BD9-81ED-4DB2-BD59-A6C34878D82A}">
                    <a16:rowId xmlns:a16="http://schemas.microsoft.com/office/drawing/2014/main" val="2492778803"/>
                  </a:ext>
                </a:extLst>
              </a:tr>
              <a:tr h="165297">
                <a:tc>
                  <a:txBody>
                    <a:bodyPr/>
                    <a:lstStyle/>
                    <a:p>
                      <a:pPr algn="ctr" rtl="0" fontAlgn="b"/>
                      <a:r>
                        <a:rPr lang="en-US" sz="900" b="1" u="none" strike="noStrike" dirty="0">
                          <a:effectLst/>
                        </a:rPr>
                        <a:t>DB</a:t>
                      </a:r>
                      <a:endParaRPr lang="en-US" sz="900" b="1" i="0" u="none" strike="noStrike" dirty="0">
                        <a:solidFill>
                          <a:srgbClr val="505050"/>
                        </a:solidFill>
                        <a:effectLst/>
                        <a:latin typeface="Segoe UI" panose="020B0502040204020203" pitchFamily="34" charset="0"/>
                      </a:endParaRPr>
                    </a:p>
                  </a:txBody>
                  <a:tcPr marL="7513" marR="7513" marT="7513" marB="0" anchor="ctr">
                    <a:solidFill>
                      <a:srgbClr val="C9C3BC"/>
                    </a:solidFill>
                  </a:tcPr>
                </a:tc>
                <a:tc>
                  <a:txBody>
                    <a:bodyPr/>
                    <a:lstStyle/>
                    <a:p>
                      <a:pPr algn="ctr" rtl="0" fontAlgn="b"/>
                      <a:r>
                        <a:rPr lang="en-US" sz="900" u="none" strike="noStrike" dirty="0">
                          <a:effectLst/>
                        </a:rPr>
                        <a:t>A-Series</a:t>
                      </a:r>
                      <a:endParaRPr lang="en-US" sz="900" b="0" i="0" u="none" strike="noStrike" dirty="0">
                        <a:solidFill>
                          <a:srgbClr val="505050"/>
                        </a:solidFill>
                        <a:effectLst/>
                        <a:latin typeface="Segoe UI" panose="020B0502040204020203" pitchFamily="34" charset="0"/>
                      </a:endParaRPr>
                    </a:p>
                  </a:txBody>
                  <a:tcPr marL="7513" marR="7513" marT="7513" marB="0" anchor="ctr">
                    <a:solidFill>
                      <a:srgbClr val="C9C3BC"/>
                    </a:solidFill>
                  </a:tcPr>
                </a:tc>
                <a:extLst>
                  <a:ext uri="{0D108BD9-81ED-4DB2-BD59-A6C34878D82A}">
                    <a16:rowId xmlns:a16="http://schemas.microsoft.com/office/drawing/2014/main" val="159115162"/>
                  </a:ext>
                </a:extLst>
              </a:tr>
              <a:tr h="165297">
                <a:tc>
                  <a:txBody>
                    <a:bodyPr/>
                    <a:lstStyle/>
                    <a:p>
                      <a:pPr algn="ctr" rtl="0" fontAlgn="b"/>
                      <a:r>
                        <a:rPr lang="en-US" sz="900" b="1" u="none" strike="noStrike" dirty="0">
                          <a:effectLst/>
                        </a:rPr>
                        <a:t>Utilities</a:t>
                      </a:r>
                      <a:endParaRPr lang="en-US" sz="900" b="1" i="0" u="none" strike="noStrike" dirty="0">
                        <a:solidFill>
                          <a:srgbClr val="505050"/>
                        </a:solidFill>
                        <a:effectLst/>
                        <a:latin typeface="Segoe UI" panose="020B0502040204020203" pitchFamily="34" charset="0"/>
                      </a:endParaRPr>
                    </a:p>
                  </a:txBody>
                  <a:tcPr marL="7513" marR="7513" marT="7513" marB="0" anchor="ctr">
                    <a:solidFill>
                      <a:srgbClr val="C9C3BC"/>
                    </a:solidFill>
                  </a:tcPr>
                </a:tc>
                <a:tc>
                  <a:txBody>
                    <a:bodyPr/>
                    <a:lstStyle/>
                    <a:p>
                      <a:pPr algn="ctr" rtl="0" fontAlgn="b"/>
                      <a:r>
                        <a:rPr lang="en-US" sz="900" u="none" strike="noStrike" dirty="0">
                          <a:effectLst/>
                        </a:rPr>
                        <a:t>A-Series</a:t>
                      </a:r>
                      <a:endParaRPr lang="en-US" sz="900" b="0" i="0" u="none" strike="noStrike" dirty="0">
                        <a:solidFill>
                          <a:srgbClr val="505050"/>
                        </a:solidFill>
                        <a:effectLst/>
                        <a:latin typeface="Segoe UI" panose="020B0502040204020203" pitchFamily="34" charset="0"/>
                      </a:endParaRPr>
                    </a:p>
                  </a:txBody>
                  <a:tcPr marL="7513" marR="7513" marT="7513" marB="0" anchor="ctr">
                    <a:solidFill>
                      <a:srgbClr val="C9C3BC"/>
                    </a:solidFill>
                  </a:tcPr>
                </a:tc>
                <a:extLst>
                  <a:ext uri="{0D108BD9-81ED-4DB2-BD59-A6C34878D82A}">
                    <a16:rowId xmlns:a16="http://schemas.microsoft.com/office/drawing/2014/main" val="2848741396"/>
                  </a:ext>
                </a:extLst>
              </a:tr>
            </a:tbl>
          </a:graphicData>
        </a:graphic>
      </p:graphicFrame>
      <p:pic>
        <p:nvPicPr>
          <p:cNvPr id="106" name="Picture 105"/>
          <p:cNvPicPr>
            <a:picLocks noChangeAspect="1"/>
          </p:cNvPicPr>
          <p:nvPr/>
        </p:nvPicPr>
        <p:blipFill>
          <a:blip r:embed="rId4"/>
          <a:stretch>
            <a:fillRect/>
          </a:stretch>
        </p:blipFill>
        <p:spPr>
          <a:xfrm>
            <a:off x="9518411" y="1788823"/>
            <a:ext cx="1346871" cy="936301"/>
          </a:xfrm>
          <a:prstGeom prst="rect">
            <a:avLst/>
          </a:prstGeom>
        </p:spPr>
      </p:pic>
      <p:sp>
        <p:nvSpPr>
          <p:cNvPr id="109" name="Rectangle 108"/>
          <p:cNvSpPr/>
          <p:nvPr/>
        </p:nvSpPr>
        <p:spPr>
          <a:xfrm>
            <a:off x="59481" y="1478985"/>
            <a:ext cx="1719150" cy="1387882"/>
          </a:xfrm>
          <a:prstGeom prst="rect">
            <a:avLst/>
          </a:prstGeom>
          <a:solidFill>
            <a:srgbClr val="F5F0C8"/>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896386"/>
            <a:r>
              <a:rPr lang="en-US" sz="1400" kern="0" dirty="0">
                <a:solidFill>
                  <a:schemeClr val="tx1"/>
                </a:solidFill>
              </a:rPr>
              <a:t>Azure Storage</a:t>
            </a:r>
          </a:p>
        </p:txBody>
      </p:sp>
      <p:pic>
        <p:nvPicPr>
          <p:cNvPr id="110" name="Picture 109"/>
          <p:cNvPicPr>
            <a:picLocks noChangeAspect="1"/>
          </p:cNvPicPr>
          <p:nvPr/>
        </p:nvPicPr>
        <p:blipFill>
          <a:blip r:embed="rId4"/>
          <a:stretch>
            <a:fillRect/>
          </a:stretch>
        </p:blipFill>
        <p:spPr>
          <a:xfrm>
            <a:off x="270705" y="1788823"/>
            <a:ext cx="1346871" cy="936301"/>
          </a:xfrm>
          <a:prstGeom prst="rect">
            <a:avLst/>
          </a:prstGeom>
        </p:spPr>
      </p:pic>
    </p:spTree>
    <p:extLst>
      <p:ext uri="{BB962C8B-B14F-4D97-AF65-F5344CB8AC3E}">
        <p14:creationId xmlns:p14="http://schemas.microsoft.com/office/powerpoint/2010/main" val="2072558703"/>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128433"/>
            <a:ext cx="11655840" cy="899537"/>
          </a:xfrm>
        </p:spPr>
        <p:txBody>
          <a:bodyPr/>
          <a:lstStyle/>
          <a:p>
            <a:r>
              <a:rPr lang="en-US" dirty="0"/>
              <a:t>Mainframe on Azure Estimates (5,000 MIPS)</a:t>
            </a:r>
          </a:p>
        </p:txBody>
      </p:sp>
      <p:graphicFrame>
        <p:nvGraphicFramePr>
          <p:cNvPr id="3" name="Table 2"/>
          <p:cNvGraphicFramePr>
            <a:graphicFrameLocks noGrp="1"/>
          </p:cNvGraphicFramePr>
          <p:nvPr>
            <p:extLst/>
          </p:nvPr>
        </p:nvGraphicFramePr>
        <p:xfrm>
          <a:off x="642749" y="883394"/>
          <a:ext cx="7783769" cy="5403106"/>
        </p:xfrm>
        <a:graphic>
          <a:graphicData uri="http://schemas.openxmlformats.org/drawingml/2006/table">
            <a:tbl>
              <a:tblPr firstRow="1" bandRow="1">
                <a:tableStyleId>{5C22544A-7EE6-4342-B048-85BDC9FD1C3A}</a:tableStyleId>
              </a:tblPr>
              <a:tblGrid>
                <a:gridCol w="1574240">
                  <a:extLst>
                    <a:ext uri="{9D8B030D-6E8A-4147-A177-3AD203B41FA5}">
                      <a16:colId xmlns:a16="http://schemas.microsoft.com/office/drawing/2014/main" val="1246595738"/>
                    </a:ext>
                  </a:extLst>
                </a:gridCol>
                <a:gridCol w="2477427">
                  <a:extLst>
                    <a:ext uri="{9D8B030D-6E8A-4147-A177-3AD203B41FA5}">
                      <a16:colId xmlns:a16="http://schemas.microsoft.com/office/drawing/2014/main" val="3424913281"/>
                    </a:ext>
                  </a:extLst>
                </a:gridCol>
                <a:gridCol w="1508421">
                  <a:extLst>
                    <a:ext uri="{9D8B030D-6E8A-4147-A177-3AD203B41FA5}">
                      <a16:colId xmlns:a16="http://schemas.microsoft.com/office/drawing/2014/main" val="465299561"/>
                    </a:ext>
                  </a:extLst>
                </a:gridCol>
                <a:gridCol w="2223681">
                  <a:extLst>
                    <a:ext uri="{9D8B030D-6E8A-4147-A177-3AD203B41FA5}">
                      <a16:colId xmlns:a16="http://schemas.microsoft.com/office/drawing/2014/main" val="662164370"/>
                    </a:ext>
                  </a:extLst>
                </a:gridCol>
              </a:tblGrid>
              <a:tr h="380946">
                <a:tc>
                  <a:txBody>
                    <a:bodyPr/>
                    <a:lstStyle/>
                    <a:p>
                      <a:r>
                        <a:rPr lang="en-US" sz="1400" dirty="0"/>
                        <a:t>Workload</a:t>
                      </a:r>
                    </a:p>
                  </a:txBody>
                  <a:tcPr marL="91427" marR="91427" marT="0" marB="0" anchor="ctr"/>
                </a:tc>
                <a:tc>
                  <a:txBody>
                    <a:bodyPr/>
                    <a:lstStyle/>
                    <a:p>
                      <a:r>
                        <a:rPr lang="en-US" sz="1400" dirty="0"/>
                        <a:t>Azure Type</a:t>
                      </a:r>
                    </a:p>
                  </a:txBody>
                  <a:tcPr marL="91427" marR="91427" marT="0" marB="0" anchor="ctr"/>
                </a:tc>
                <a:tc>
                  <a:txBody>
                    <a:bodyPr/>
                    <a:lstStyle/>
                    <a:p>
                      <a:r>
                        <a:rPr lang="en-US" sz="1400" dirty="0"/>
                        <a:t>VM# &amp; Type</a:t>
                      </a:r>
                    </a:p>
                  </a:txBody>
                  <a:tcPr marL="91427" marR="91427" marT="0" marB="0"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u="none" strike="noStrike" dirty="0">
                          <a:effectLst/>
                        </a:rPr>
                        <a:t>Estimated Monthly Cost</a:t>
                      </a:r>
                      <a:endParaRPr lang="en-US" sz="1400" b="1" i="0" u="none" strike="noStrike" dirty="0">
                        <a:solidFill>
                          <a:srgbClr val="000000"/>
                        </a:solidFill>
                        <a:effectLst/>
                        <a:latin typeface="Calibri" panose="020F0502020204030204" pitchFamily="34" charset="0"/>
                      </a:endParaRPr>
                    </a:p>
                  </a:txBody>
                  <a:tcPr marL="91427" marR="91427" marT="0" marB="0" anchor="ctr"/>
                </a:tc>
                <a:extLst>
                  <a:ext uri="{0D108BD9-81ED-4DB2-BD59-A6C34878D82A}">
                    <a16:rowId xmlns:a16="http://schemas.microsoft.com/office/drawing/2014/main" val="772833080"/>
                  </a:ext>
                </a:extLst>
              </a:tr>
              <a:tr h="640080">
                <a:tc>
                  <a:txBody>
                    <a:bodyPr/>
                    <a:lstStyle/>
                    <a:p>
                      <a:r>
                        <a:rPr lang="en-US" sz="1400" baseline="0" dirty="0"/>
                        <a:t>DB</a:t>
                      </a:r>
                    </a:p>
                  </a:txBody>
                  <a:tcPr marL="91427" marR="91427" marT="0" marB="0" anchor="ctr">
                    <a:solidFill>
                      <a:srgbClr val="6DCFF6"/>
                    </a:solidFill>
                  </a:tcPr>
                </a:tc>
                <a:tc>
                  <a:txBody>
                    <a:bodyPr/>
                    <a:lstStyle/>
                    <a:p>
                      <a:r>
                        <a:rPr lang="en-US" sz="1400" dirty="0"/>
                        <a:t>G5 (32</a:t>
                      </a:r>
                      <a:r>
                        <a:rPr lang="en-US" sz="1400" baseline="0" dirty="0"/>
                        <a:t> cores)</a:t>
                      </a:r>
                      <a:endParaRPr lang="en-US" sz="1400" dirty="0"/>
                    </a:p>
                  </a:txBody>
                  <a:tcPr marL="91427" marR="91427" marT="0" marB="0" anchor="ctr">
                    <a:solidFill>
                      <a:srgbClr val="6DCFF6"/>
                    </a:solidFill>
                  </a:tcPr>
                </a:tc>
                <a:tc>
                  <a:txBody>
                    <a:bodyPr/>
                    <a:lstStyle/>
                    <a:p>
                      <a:r>
                        <a:rPr lang="en-US" sz="1400" dirty="0"/>
                        <a:t>1 – Primary VM</a:t>
                      </a:r>
                    </a:p>
                    <a:p>
                      <a:r>
                        <a:rPr lang="en-US" sz="1400" dirty="0"/>
                        <a:t>1</a:t>
                      </a:r>
                      <a:r>
                        <a:rPr lang="en-US" sz="1400" baseline="0" dirty="0"/>
                        <a:t> – </a:t>
                      </a:r>
                      <a:r>
                        <a:rPr lang="en-US" sz="1400" dirty="0"/>
                        <a:t>HA VM</a:t>
                      </a:r>
                    </a:p>
                    <a:p>
                      <a:r>
                        <a:rPr lang="en-US" sz="1400" dirty="0"/>
                        <a:t>1 – BU/DR VM</a:t>
                      </a:r>
                    </a:p>
                  </a:txBody>
                  <a:tcPr marL="91427" marR="91427" marT="0" marB="0" anchor="ctr">
                    <a:solidFill>
                      <a:srgbClr val="6DCFF6"/>
                    </a:solidFill>
                  </a:tcPr>
                </a:tc>
                <a:tc>
                  <a:txBody>
                    <a:bodyPr/>
                    <a:lstStyle/>
                    <a:p>
                      <a:pPr algn="ctr" fontAlgn="ctr"/>
                      <a:r>
                        <a:rPr lang="en-US" sz="1400" u="none" strike="noStrike" dirty="0">
                          <a:effectLst/>
                        </a:rPr>
                        <a:t>$19,396 </a:t>
                      </a:r>
                      <a:endParaRPr lang="en-US" sz="1400" b="0" i="0" u="none" strike="noStrike" dirty="0">
                        <a:solidFill>
                          <a:srgbClr val="000000"/>
                        </a:solidFill>
                        <a:effectLst/>
                        <a:latin typeface="Calibri" panose="020F0502020204030204" pitchFamily="34" charset="0"/>
                      </a:endParaRPr>
                    </a:p>
                  </a:txBody>
                  <a:tcPr marL="4935" marR="4935" marT="4935" marB="0" anchor="ctr">
                    <a:solidFill>
                      <a:srgbClr val="6DCFF6"/>
                    </a:solidFill>
                  </a:tcPr>
                </a:tc>
                <a:extLst>
                  <a:ext uri="{0D108BD9-81ED-4DB2-BD59-A6C34878D82A}">
                    <a16:rowId xmlns:a16="http://schemas.microsoft.com/office/drawing/2014/main" val="389514632"/>
                  </a:ext>
                </a:extLst>
              </a:tr>
              <a:tr h="640080">
                <a:tc>
                  <a:txBody>
                    <a:bodyPr/>
                    <a:lstStyle/>
                    <a:p>
                      <a:r>
                        <a:rPr lang="en-US" sz="1400" baseline="0" dirty="0"/>
                        <a:t>Apps</a:t>
                      </a:r>
                    </a:p>
                  </a:txBody>
                  <a:tcPr marL="91427" marR="91427" marT="0" marB="0" anchor="ctr">
                    <a:solidFill>
                      <a:srgbClr val="6DCF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G4 (16 cores)</a:t>
                      </a:r>
                    </a:p>
                  </a:txBody>
                  <a:tcPr marL="91427" marR="91427" marT="0" marB="0" anchor="ctr">
                    <a:solidFill>
                      <a:srgbClr val="6DCFF6"/>
                    </a:solidFill>
                  </a:tcPr>
                </a:tc>
                <a:tc>
                  <a:txBody>
                    <a:bodyPr/>
                    <a:lstStyle/>
                    <a:p>
                      <a:r>
                        <a:rPr lang="en-US" sz="1400" dirty="0"/>
                        <a:t>1 – Primary VM</a:t>
                      </a:r>
                    </a:p>
                    <a:p>
                      <a:r>
                        <a:rPr lang="en-US" sz="1400" dirty="0"/>
                        <a:t>1</a:t>
                      </a:r>
                      <a:r>
                        <a:rPr lang="en-US" sz="1400" baseline="0" dirty="0"/>
                        <a:t> – </a:t>
                      </a:r>
                      <a:r>
                        <a:rPr lang="en-US" sz="1400" dirty="0"/>
                        <a:t>HA VM</a:t>
                      </a:r>
                    </a:p>
                    <a:p>
                      <a:r>
                        <a:rPr lang="en-US" sz="1400" dirty="0"/>
                        <a:t>1 – BU/DR VM </a:t>
                      </a: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91427" marR="91427" marT="0" marB="0" anchor="ctr">
                    <a:solidFill>
                      <a:srgbClr val="6DCFF6"/>
                    </a:solidFill>
                  </a:tcPr>
                </a:tc>
                <a:tc>
                  <a:txBody>
                    <a:bodyPr/>
                    <a:lstStyle/>
                    <a:p>
                      <a:pPr algn="ctr" fontAlgn="ctr"/>
                      <a:r>
                        <a:rPr lang="en-US" sz="1400" u="none" strike="noStrike" dirty="0">
                          <a:effectLst/>
                        </a:rPr>
                        <a:t>$10,892 </a:t>
                      </a:r>
                      <a:endParaRPr lang="en-US" sz="1400" b="0" i="0" u="none" strike="noStrike" dirty="0">
                        <a:solidFill>
                          <a:srgbClr val="000000"/>
                        </a:solidFill>
                        <a:effectLst/>
                        <a:latin typeface="Calibri" panose="020F0502020204030204" pitchFamily="34" charset="0"/>
                      </a:endParaRPr>
                    </a:p>
                  </a:txBody>
                  <a:tcPr marL="4935" marR="4935" marT="4935" marB="0" anchor="ctr">
                    <a:solidFill>
                      <a:srgbClr val="6DCFF6"/>
                    </a:solidFill>
                  </a:tcPr>
                </a:tc>
                <a:extLst>
                  <a:ext uri="{0D108BD9-81ED-4DB2-BD59-A6C34878D82A}">
                    <a16:rowId xmlns:a16="http://schemas.microsoft.com/office/drawing/2014/main" val="1175804282"/>
                  </a:ext>
                </a:extLst>
              </a:tr>
              <a:tr h="640080">
                <a:tc>
                  <a:txBody>
                    <a:bodyPr/>
                    <a:lstStyle/>
                    <a:p>
                      <a:r>
                        <a:rPr lang="en-US" sz="1400" dirty="0"/>
                        <a:t>Utilities</a:t>
                      </a:r>
                    </a:p>
                  </a:txBody>
                  <a:tcPr marL="91427" marR="91427" marT="0" marB="0" anchor="ctr">
                    <a:solidFill>
                      <a:srgbClr val="6DCFF6"/>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A7 (8 cores)</a:t>
                      </a:r>
                    </a:p>
                  </a:txBody>
                  <a:tcPr marL="91427" marR="91427" marT="0" marB="0" anchor="ctr">
                    <a:solidFill>
                      <a:srgbClr val="6DCFF6"/>
                    </a:solidFill>
                  </a:tcPr>
                </a:tc>
                <a:tc>
                  <a:txBody>
                    <a:bodyPr/>
                    <a:lstStyle/>
                    <a:p>
                      <a:r>
                        <a:rPr lang="en-US" sz="1400" dirty="0"/>
                        <a:t>1 – Primary VM</a:t>
                      </a:r>
                    </a:p>
                    <a:p>
                      <a:r>
                        <a:rPr lang="en-US" sz="1400" dirty="0"/>
                        <a:t>1</a:t>
                      </a:r>
                      <a:r>
                        <a:rPr lang="en-US" sz="1400" baseline="0" dirty="0"/>
                        <a:t> – </a:t>
                      </a:r>
                      <a:r>
                        <a:rPr lang="en-US" sz="1400" dirty="0"/>
                        <a:t>HA VM</a:t>
                      </a:r>
                    </a:p>
                    <a:p>
                      <a:r>
                        <a:rPr lang="en-US" sz="1400" dirty="0"/>
                        <a:t>1 – BU/DR VM</a:t>
                      </a: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91427" marR="91427" marT="0" marB="0" anchor="ctr">
                    <a:solidFill>
                      <a:srgbClr val="6DCFF6"/>
                    </a:solidFill>
                  </a:tcPr>
                </a:tc>
                <a:tc>
                  <a:txBody>
                    <a:bodyPr/>
                    <a:lstStyle/>
                    <a:p>
                      <a:pPr algn="ctr" fontAlgn="ctr"/>
                      <a:r>
                        <a:rPr lang="en-US" sz="1400" u="none" strike="noStrike" dirty="0">
                          <a:effectLst/>
                        </a:rPr>
                        <a:t>$2,232 </a:t>
                      </a:r>
                      <a:endParaRPr lang="en-US" sz="1400" b="0" i="0" u="none" strike="noStrike" dirty="0">
                        <a:solidFill>
                          <a:srgbClr val="000000"/>
                        </a:solidFill>
                        <a:effectLst/>
                        <a:latin typeface="Calibri" panose="020F0502020204030204" pitchFamily="34" charset="0"/>
                      </a:endParaRPr>
                    </a:p>
                  </a:txBody>
                  <a:tcPr marL="4935" marR="4935" marT="4935" marB="0" anchor="ctr">
                    <a:solidFill>
                      <a:srgbClr val="6DCFF6"/>
                    </a:solidFill>
                  </a:tcPr>
                </a:tc>
                <a:extLst>
                  <a:ext uri="{0D108BD9-81ED-4DB2-BD59-A6C34878D82A}">
                    <a16:rowId xmlns:a16="http://schemas.microsoft.com/office/drawing/2014/main" val="1040837865"/>
                  </a:ext>
                </a:extLst>
              </a:tr>
              <a:tr h="426720">
                <a:tc>
                  <a:txBody>
                    <a:bodyPr/>
                    <a:lstStyle/>
                    <a:p>
                      <a:r>
                        <a:rPr lang="en-US" sz="1400" baseline="0" dirty="0"/>
                        <a:t>DB</a:t>
                      </a:r>
                      <a:endParaRPr lang="en-US" sz="1400" dirty="0"/>
                    </a:p>
                  </a:txBody>
                  <a:tcPr marL="91427" marR="91427" marT="0" marB="0" anchor="ctr">
                    <a:solidFill>
                      <a:srgbClr val="FFD4C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D14 v2 (16 cores)</a:t>
                      </a:r>
                    </a:p>
                  </a:txBody>
                  <a:tcPr marL="91427" marR="91427" marT="0" marB="0" anchor="ctr">
                    <a:solidFill>
                      <a:srgbClr val="FFD4C5"/>
                    </a:solidFill>
                  </a:tcPr>
                </a:tc>
                <a:tc>
                  <a:txBody>
                    <a:bodyPr/>
                    <a:lstStyle/>
                    <a:p>
                      <a:r>
                        <a:rPr lang="en-US" sz="1400" dirty="0"/>
                        <a:t>1 – Primary VM</a:t>
                      </a:r>
                    </a:p>
                    <a:p>
                      <a:r>
                        <a:rPr lang="en-US" sz="1400" dirty="0"/>
                        <a:t>1</a:t>
                      </a:r>
                      <a:r>
                        <a:rPr lang="en-US" sz="1400" baseline="0" dirty="0"/>
                        <a:t> – </a:t>
                      </a:r>
                      <a:r>
                        <a:rPr lang="en-US" sz="1400" dirty="0"/>
                        <a:t>HA VM</a:t>
                      </a:r>
                    </a:p>
                  </a:txBody>
                  <a:tcPr marL="91427" marR="91427" marT="0" marB="0" anchor="ctr">
                    <a:solidFill>
                      <a:srgbClr val="FFD4C5"/>
                    </a:solidFill>
                  </a:tcPr>
                </a:tc>
                <a:tc>
                  <a:txBody>
                    <a:bodyPr/>
                    <a:lstStyle/>
                    <a:p>
                      <a:pPr algn="ctr" fontAlgn="ctr"/>
                      <a:r>
                        <a:rPr lang="en-US" sz="1400" u="none" strike="noStrike" dirty="0">
                          <a:effectLst/>
                        </a:rPr>
                        <a:t>$2,205 </a:t>
                      </a:r>
                      <a:endParaRPr lang="en-US" sz="1400" b="0" i="0" u="none" strike="noStrike" dirty="0">
                        <a:solidFill>
                          <a:srgbClr val="000000"/>
                        </a:solidFill>
                        <a:effectLst/>
                        <a:latin typeface="Calibri" panose="020F0502020204030204" pitchFamily="34" charset="0"/>
                      </a:endParaRPr>
                    </a:p>
                  </a:txBody>
                  <a:tcPr marL="4935" marR="4935" marT="4935" marB="0" anchor="ctr">
                    <a:solidFill>
                      <a:srgbClr val="FFD4C5"/>
                    </a:solidFill>
                  </a:tcPr>
                </a:tc>
                <a:extLst>
                  <a:ext uri="{0D108BD9-81ED-4DB2-BD59-A6C34878D82A}">
                    <a16:rowId xmlns:a16="http://schemas.microsoft.com/office/drawing/2014/main" val="1411797964"/>
                  </a:ext>
                </a:extLst>
              </a:tr>
              <a:tr h="426720">
                <a:tc>
                  <a:txBody>
                    <a:bodyPr/>
                    <a:lstStyle/>
                    <a:p>
                      <a:r>
                        <a:rPr lang="en-US" sz="1400" dirty="0"/>
                        <a:t>Apps</a:t>
                      </a:r>
                    </a:p>
                  </a:txBody>
                  <a:tcPr marL="91427" marR="91427" marT="0" marB="0" anchor="ctr">
                    <a:solidFill>
                      <a:srgbClr val="FFD4C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n-lt"/>
                          <a:ea typeface="+mn-ea"/>
                          <a:cs typeface="+mn-cs"/>
                        </a:rPr>
                        <a:t>D14 v2 (16 cores)</a:t>
                      </a:r>
                      <a:endParaRPr kumimoji="0" lang="en-US" sz="1400" b="0" i="0" u="none" strike="noStrike" kern="1200" cap="none" spc="0" normalizeH="0" baseline="0" noProof="0" dirty="0">
                        <a:ln>
                          <a:noFill/>
                        </a:ln>
                        <a:solidFill>
                          <a:srgbClr val="000000"/>
                        </a:solidFill>
                        <a:effectLst/>
                        <a:uLnTx/>
                        <a:uFillTx/>
                        <a:latin typeface="+mn-lt"/>
                        <a:ea typeface="+mn-ea"/>
                        <a:cs typeface="+mn-cs"/>
                      </a:endParaRPr>
                    </a:p>
                  </a:txBody>
                  <a:tcPr marL="91427" marR="91427" marT="0" marB="0" anchor="ctr">
                    <a:solidFill>
                      <a:srgbClr val="FFD4C5"/>
                    </a:solidFill>
                  </a:tcPr>
                </a:tc>
                <a:tc>
                  <a:txBody>
                    <a:bodyPr/>
                    <a:lstStyle/>
                    <a:p>
                      <a:r>
                        <a:rPr lang="en-US" sz="1400" dirty="0"/>
                        <a:t>1 – Primary VM</a:t>
                      </a:r>
                    </a:p>
                    <a:p>
                      <a:r>
                        <a:rPr lang="en-US" sz="1400" dirty="0"/>
                        <a:t>1</a:t>
                      </a:r>
                      <a:r>
                        <a:rPr lang="en-US" sz="1400" baseline="0" dirty="0"/>
                        <a:t> – </a:t>
                      </a:r>
                      <a:r>
                        <a:rPr lang="en-US" sz="1400" dirty="0"/>
                        <a:t>HA VM</a:t>
                      </a:r>
                    </a:p>
                  </a:txBody>
                  <a:tcPr marL="91427" marR="91427" marT="0" marB="0" anchor="ctr">
                    <a:solidFill>
                      <a:srgbClr val="FFD4C5"/>
                    </a:solidFill>
                  </a:tcPr>
                </a:tc>
                <a:tc>
                  <a:txBody>
                    <a:bodyPr/>
                    <a:lstStyle/>
                    <a:p>
                      <a:pPr algn="ctr" fontAlgn="ctr"/>
                      <a:r>
                        <a:rPr lang="en-US" sz="1400" u="none" strike="noStrike" dirty="0">
                          <a:effectLst/>
                        </a:rPr>
                        <a:t>$2,205 </a:t>
                      </a:r>
                      <a:endParaRPr lang="en-US" sz="1400" b="0" i="0" u="none" strike="noStrike" dirty="0">
                        <a:solidFill>
                          <a:srgbClr val="000000"/>
                        </a:solidFill>
                        <a:effectLst/>
                        <a:latin typeface="Calibri" panose="020F0502020204030204" pitchFamily="34" charset="0"/>
                      </a:endParaRPr>
                    </a:p>
                  </a:txBody>
                  <a:tcPr marL="4935" marR="4935" marT="4935" marB="0" anchor="ctr">
                    <a:solidFill>
                      <a:srgbClr val="FFD4C5"/>
                    </a:solidFill>
                  </a:tcPr>
                </a:tc>
                <a:extLst>
                  <a:ext uri="{0D108BD9-81ED-4DB2-BD59-A6C34878D82A}">
                    <a16:rowId xmlns:a16="http://schemas.microsoft.com/office/drawing/2014/main" val="3000010379"/>
                  </a:ext>
                </a:extLst>
              </a:tr>
              <a:tr h="426720">
                <a:tc>
                  <a:txBody>
                    <a:bodyPr/>
                    <a:lstStyle/>
                    <a:p>
                      <a:r>
                        <a:rPr lang="en-US" sz="1400" dirty="0"/>
                        <a:t>Utilities</a:t>
                      </a:r>
                    </a:p>
                  </a:txBody>
                  <a:tcPr marL="91427" marR="91427" marT="0" marB="0" anchor="ctr">
                    <a:solidFill>
                      <a:srgbClr val="FFD4C5"/>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A7 (8 cores)</a:t>
                      </a:r>
                    </a:p>
                  </a:txBody>
                  <a:tcPr marL="91427" marR="91427" marT="0" marB="0" anchor="ctr">
                    <a:solidFill>
                      <a:srgbClr val="FFD4C5"/>
                    </a:solidFill>
                  </a:tcPr>
                </a:tc>
                <a:tc>
                  <a:txBody>
                    <a:bodyPr/>
                    <a:lstStyle/>
                    <a:p>
                      <a:r>
                        <a:rPr lang="en-US" sz="1400" dirty="0"/>
                        <a:t>1 – Primary VM</a:t>
                      </a:r>
                    </a:p>
                    <a:p>
                      <a:r>
                        <a:rPr lang="en-US" sz="1400" dirty="0"/>
                        <a:t>1</a:t>
                      </a:r>
                      <a:r>
                        <a:rPr lang="en-US" sz="1400" baseline="0" dirty="0"/>
                        <a:t> – </a:t>
                      </a:r>
                      <a:r>
                        <a:rPr lang="en-US" sz="1400" dirty="0"/>
                        <a:t>HA VM</a:t>
                      </a:r>
                    </a:p>
                  </a:txBody>
                  <a:tcPr marL="91427" marR="91427" marT="0" marB="0" anchor="ctr">
                    <a:solidFill>
                      <a:srgbClr val="FFD4C5"/>
                    </a:solidFill>
                  </a:tcPr>
                </a:tc>
                <a:tc>
                  <a:txBody>
                    <a:bodyPr/>
                    <a:lstStyle/>
                    <a:p>
                      <a:pPr algn="ctr" fontAlgn="ctr"/>
                      <a:r>
                        <a:rPr lang="en-US" sz="1400" u="none" strike="noStrike" dirty="0">
                          <a:effectLst/>
                        </a:rPr>
                        <a:t>$1,488 </a:t>
                      </a:r>
                      <a:endParaRPr lang="en-US" sz="1400" b="0" i="0" u="none" strike="noStrike" dirty="0">
                        <a:solidFill>
                          <a:srgbClr val="000000"/>
                        </a:solidFill>
                        <a:effectLst/>
                        <a:latin typeface="Calibri" panose="020F0502020204030204" pitchFamily="34" charset="0"/>
                      </a:endParaRPr>
                    </a:p>
                  </a:txBody>
                  <a:tcPr marL="4935" marR="4935" marT="4935" marB="0" anchor="ctr">
                    <a:solidFill>
                      <a:srgbClr val="FFD4C5"/>
                    </a:solidFill>
                  </a:tcPr>
                </a:tc>
                <a:extLst>
                  <a:ext uri="{0D108BD9-81ED-4DB2-BD59-A6C34878D82A}">
                    <a16:rowId xmlns:a16="http://schemas.microsoft.com/office/drawing/2014/main" val="1539783355"/>
                  </a:ext>
                </a:extLst>
              </a:tr>
              <a:tr h="227234">
                <a:tc>
                  <a:txBody>
                    <a:bodyPr/>
                    <a:lstStyle/>
                    <a:p>
                      <a:r>
                        <a:rPr lang="en-US" sz="1400" dirty="0"/>
                        <a:t>Development</a:t>
                      </a:r>
                      <a:r>
                        <a:rPr lang="en-US" sz="1400" baseline="0" dirty="0"/>
                        <a:t> # 1</a:t>
                      </a:r>
                      <a:endParaRPr lang="en-US" sz="1400" dirty="0"/>
                    </a:p>
                  </a:txBody>
                  <a:tcPr marL="91427" marR="91427" marT="0" marB="0" anchor="ctr">
                    <a:solidFill>
                      <a:srgbClr val="C9C3B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mn-cs"/>
                        </a:rPr>
                        <a:t>A6 (4 cores)</a:t>
                      </a:r>
                      <a:endParaRPr lang="en-US" sz="1400" dirty="0"/>
                    </a:p>
                  </a:txBody>
                  <a:tcPr marL="91427" marR="91427" marT="0" marB="0" anchor="ctr">
                    <a:solidFill>
                      <a:srgbClr val="C9C3BC"/>
                    </a:solidFill>
                  </a:tcPr>
                </a:tc>
                <a:tc>
                  <a:txBody>
                    <a:bodyPr/>
                    <a:lstStyle/>
                    <a:p>
                      <a:r>
                        <a:rPr lang="en-US" sz="1400" dirty="0"/>
                        <a:t>2 – Primary VM</a:t>
                      </a:r>
                    </a:p>
                  </a:txBody>
                  <a:tcPr marL="91427" marR="91427" marT="0" marB="0" anchor="ctr">
                    <a:solidFill>
                      <a:srgbClr val="C9C3BC"/>
                    </a:solidFill>
                  </a:tcPr>
                </a:tc>
                <a:tc>
                  <a:txBody>
                    <a:bodyPr/>
                    <a:lstStyle/>
                    <a:p>
                      <a:pPr algn="ctr" fontAlgn="ctr"/>
                      <a:r>
                        <a:rPr lang="en-US" sz="1400" u="none" strike="noStrike" dirty="0">
                          <a:effectLst/>
                        </a:rPr>
                        <a:t>$248 </a:t>
                      </a:r>
                      <a:endParaRPr lang="en-US" sz="1400" b="0" i="0" u="none" strike="noStrike" dirty="0">
                        <a:solidFill>
                          <a:srgbClr val="000000"/>
                        </a:solidFill>
                        <a:effectLst/>
                        <a:latin typeface="Calibri" panose="020F0502020204030204" pitchFamily="34" charset="0"/>
                      </a:endParaRPr>
                    </a:p>
                  </a:txBody>
                  <a:tcPr marL="4935" marR="4935" marT="4935" marB="0" anchor="ctr">
                    <a:solidFill>
                      <a:srgbClr val="C9C3BC"/>
                    </a:solidFill>
                  </a:tcPr>
                </a:tc>
                <a:extLst>
                  <a:ext uri="{0D108BD9-81ED-4DB2-BD59-A6C34878D82A}">
                    <a16:rowId xmlns:a16="http://schemas.microsoft.com/office/drawing/2014/main" val="1767229283"/>
                  </a:ext>
                </a:extLst>
              </a:tr>
              <a:tr h="2182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Development</a:t>
                      </a:r>
                      <a:r>
                        <a:rPr lang="en-US" sz="1400" baseline="0" dirty="0"/>
                        <a:t> # 2</a:t>
                      </a:r>
                      <a:endParaRPr lang="en-US" sz="1400" dirty="0"/>
                    </a:p>
                  </a:txBody>
                  <a:tcPr marL="91427" marR="91427" marT="0" marB="0" anchor="ctr">
                    <a:solidFill>
                      <a:srgbClr val="C9C3B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A7</a:t>
                      </a:r>
                      <a:r>
                        <a:rPr kumimoji="0" lang="en-US" sz="1400" b="0" i="0" u="none" strike="noStrike" kern="1200" cap="none" spc="0" normalizeH="0" baseline="0" noProof="0" dirty="0">
                          <a:ln>
                            <a:noFill/>
                          </a:ln>
                          <a:solidFill>
                            <a:srgbClr val="000000"/>
                          </a:solidFill>
                          <a:effectLst/>
                          <a:uLnTx/>
                          <a:uFillTx/>
                          <a:latin typeface="+mn-lt"/>
                          <a:ea typeface="+mn-ea"/>
                          <a:cs typeface="+mn-cs"/>
                        </a:rPr>
                        <a:t> (8 cores)</a:t>
                      </a:r>
                      <a:endParaRPr lang="en-US" sz="1400" dirty="0"/>
                    </a:p>
                  </a:txBody>
                  <a:tcPr marL="91427" marR="91427" marT="0" marB="0" anchor="ctr">
                    <a:solidFill>
                      <a:srgbClr val="C9C3BC"/>
                    </a:solidFill>
                  </a:tcPr>
                </a:tc>
                <a:tc>
                  <a:txBody>
                    <a:bodyPr/>
                    <a:lstStyle/>
                    <a:p>
                      <a:r>
                        <a:rPr lang="en-US" sz="1400" dirty="0"/>
                        <a:t>2 – Primary VM</a:t>
                      </a:r>
                    </a:p>
                  </a:txBody>
                  <a:tcPr marL="91427" marR="91427" marT="0" marB="0" anchor="ctr">
                    <a:solidFill>
                      <a:srgbClr val="C9C3BC"/>
                    </a:solidFill>
                  </a:tcPr>
                </a:tc>
                <a:tc>
                  <a:txBody>
                    <a:bodyPr/>
                    <a:lstStyle/>
                    <a:p>
                      <a:pPr algn="ctr" fontAlgn="ctr"/>
                      <a:r>
                        <a:rPr lang="en-US" sz="1400" u="none" strike="noStrike" dirty="0">
                          <a:effectLst/>
                        </a:rPr>
                        <a:t>$496 </a:t>
                      </a:r>
                      <a:endParaRPr lang="en-US" sz="1400" b="0" i="0" u="none" strike="noStrike" dirty="0">
                        <a:solidFill>
                          <a:srgbClr val="000000"/>
                        </a:solidFill>
                        <a:effectLst/>
                        <a:latin typeface="Calibri" panose="020F0502020204030204" pitchFamily="34" charset="0"/>
                      </a:endParaRPr>
                    </a:p>
                  </a:txBody>
                  <a:tcPr marL="4935" marR="4935" marT="4935" marB="0" anchor="ctr">
                    <a:solidFill>
                      <a:srgbClr val="C9C3BC"/>
                    </a:solidFill>
                  </a:tcPr>
                </a:tc>
                <a:extLst>
                  <a:ext uri="{0D108BD9-81ED-4DB2-BD59-A6C34878D82A}">
                    <a16:rowId xmlns:a16="http://schemas.microsoft.com/office/drawing/2014/main" val="3365894354"/>
                  </a:ext>
                </a:extLst>
              </a:tr>
              <a:tr h="2182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Development</a:t>
                      </a:r>
                      <a:r>
                        <a:rPr lang="en-US" sz="1400" baseline="0" dirty="0"/>
                        <a:t> # 3</a:t>
                      </a:r>
                      <a:endParaRPr lang="en-US" sz="1400" dirty="0"/>
                    </a:p>
                  </a:txBody>
                  <a:tcPr marL="91427" marR="91427" marT="0" marB="0" anchor="ctr">
                    <a:solidFill>
                      <a:srgbClr val="C9C3B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A11</a:t>
                      </a:r>
                      <a:r>
                        <a:rPr kumimoji="0" lang="en-US" sz="1400" b="0" i="0" u="none" strike="noStrike" kern="1200" cap="none" spc="0" normalizeH="0" baseline="0" noProof="0" dirty="0">
                          <a:ln>
                            <a:noFill/>
                          </a:ln>
                          <a:solidFill>
                            <a:srgbClr val="000000"/>
                          </a:solidFill>
                          <a:effectLst/>
                          <a:uLnTx/>
                          <a:uFillTx/>
                          <a:latin typeface="+mn-lt"/>
                          <a:ea typeface="+mn-ea"/>
                          <a:cs typeface="+mn-cs"/>
                        </a:rPr>
                        <a:t> (16 cores)</a:t>
                      </a:r>
                      <a:endParaRPr lang="en-US" sz="1400" dirty="0"/>
                    </a:p>
                  </a:txBody>
                  <a:tcPr marL="91427" marR="91427" marT="0" marB="0" anchor="ctr">
                    <a:solidFill>
                      <a:srgbClr val="C9C3BC"/>
                    </a:solidFill>
                  </a:tcPr>
                </a:tc>
                <a:tc>
                  <a:txBody>
                    <a:bodyPr/>
                    <a:lstStyle/>
                    <a:p>
                      <a:r>
                        <a:rPr lang="en-US" sz="1400" dirty="0"/>
                        <a:t>3 – Primary VM</a:t>
                      </a:r>
                    </a:p>
                  </a:txBody>
                  <a:tcPr marL="91427" marR="91427" marT="0" marB="0" anchor="ctr">
                    <a:solidFill>
                      <a:srgbClr val="C9C3BC"/>
                    </a:solidFill>
                  </a:tcPr>
                </a:tc>
                <a:tc>
                  <a:txBody>
                    <a:bodyPr/>
                    <a:lstStyle/>
                    <a:p>
                      <a:pPr algn="ctr" fontAlgn="ctr"/>
                      <a:r>
                        <a:rPr lang="en-US" sz="1400" u="none" strike="noStrike" dirty="0">
                          <a:effectLst/>
                        </a:rPr>
                        <a:t>$1,161 </a:t>
                      </a:r>
                      <a:endParaRPr lang="en-US" sz="1400" b="0" i="0" u="none" strike="noStrike" dirty="0">
                        <a:solidFill>
                          <a:srgbClr val="000000"/>
                        </a:solidFill>
                        <a:effectLst/>
                        <a:latin typeface="Calibri" panose="020F0502020204030204" pitchFamily="34" charset="0"/>
                      </a:endParaRPr>
                    </a:p>
                  </a:txBody>
                  <a:tcPr marL="4935" marR="4935" marT="4935" marB="0" anchor="ctr">
                    <a:solidFill>
                      <a:srgbClr val="C9C3BC"/>
                    </a:solidFill>
                  </a:tcPr>
                </a:tc>
                <a:extLst>
                  <a:ext uri="{0D108BD9-81ED-4DB2-BD59-A6C34878D82A}">
                    <a16:rowId xmlns:a16="http://schemas.microsoft.com/office/drawing/2014/main" val="443851114"/>
                  </a:ext>
                </a:extLst>
              </a:tr>
              <a:tr h="213360">
                <a:tc>
                  <a:txBody>
                    <a:bodyPr/>
                    <a:lstStyle/>
                    <a:p>
                      <a:r>
                        <a:rPr lang="en-US" sz="1400" dirty="0"/>
                        <a:t>Primary Storage</a:t>
                      </a:r>
                    </a:p>
                  </a:txBody>
                  <a:tcPr marL="91427" marR="91427" marT="0" marB="0" anchor="ctr">
                    <a:solidFill>
                      <a:srgbClr val="F5F0C8"/>
                    </a:solidFill>
                  </a:tcPr>
                </a:tc>
                <a:tc>
                  <a:txBody>
                    <a:bodyPr/>
                    <a:lstStyle/>
                    <a:p>
                      <a:r>
                        <a:rPr lang="en-US" sz="1400" dirty="0"/>
                        <a:t>P30  (SSD-Page Blob &amp; Disk)</a:t>
                      </a:r>
                    </a:p>
                  </a:txBody>
                  <a:tcPr marL="91427" marR="91427" marT="0" marB="0" anchor="ctr">
                    <a:solidFill>
                      <a:srgbClr val="F5F0C8"/>
                    </a:solidFill>
                  </a:tcPr>
                </a:tc>
                <a:tc>
                  <a:txBody>
                    <a:bodyPr/>
                    <a:lstStyle/>
                    <a:p>
                      <a:r>
                        <a:rPr lang="en-US" sz="1400" dirty="0"/>
                        <a:t>20- 1TB SSD</a:t>
                      </a:r>
                    </a:p>
                  </a:txBody>
                  <a:tcPr marL="91427" marR="91427" marT="0" marB="0" anchor="ctr">
                    <a:solidFill>
                      <a:srgbClr val="F5F0C8"/>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$2,703</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27" marR="91427" marT="0" marB="0" anchor="ctr">
                    <a:solidFill>
                      <a:srgbClr val="F5F0C8"/>
                    </a:solidFill>
                  </a:tcPr>
                </a:tc>
                <a:extLst>
                  <a:ext uri="{0D108BD9-81ED-4DB2-BD59-A6C34878D82A}">
                    <a16:rowId xmlns:a16="http://schemas.microsoft.com/office/drawing/2014/main" val="1005211969"/>
                  </a:ext>
                </a:extLst>
              </a:tr>
              <a:tr h="268927">
                <a:tc>
                  <a:txBody>
                    <a:bodyPr/>
                    <a:lstStyle/>
                    <a:p>
                      <a:r>
                        <a:rPr lang="en-US" sz="1400" dirty="0"/>
                        <a:t>Virtual Tape</a:t>
                      </a:r>
                    </a:p>
                  </a:txBody>
                  <a:tcPr marL="91427" marR="91427" marT="0" marB="0" anchor="ctr">
                    <a:solidFill>
                      <a:srgbClr val="F5F0C8"/>
                    </a:solidFill>
                  </a:tcPr>
                </a:tc>
                <a:tc>
                  <a:txBody>
                    <a:bodyPr/>
                    <a:lstStyle/>
                    <a:p>
                      <a:r>
                        <a:rPr lang="en-US" sz="1400" dirty="0"/>
                        <a:t>HDD – Page Blob &amp; Disk</a:t>
                      </a:r>
                    </a:p>
                  </a:txBody>
                  <a:tcPr marL="91427" marR="91427" marT="0" marB="0" anchor="ctr">
                    <a:solidFill>
                      <a:srgbClr val="F5F0C8"/>
                    </a:solidFill>
                  </a:tcPr>
                </a:tc>
                <a:tc>
                  <a:txBody>
                    <a:bodyPr/>
                    <a:lstStyle/>
                    <a:p>
                      <a:r>
                        <a:rPr lang="en-US" sz="1400" dirty="0"/>
                        <a:t>20 – 1TB HDD</a:t>
                      </a:r>
                    </a:p>
                  </a:txBody>
                  <a:tcPr marL="91427" marR="91427" marT="0" marB="0" anchor="ctr">
                    <a:solidFill>
                      <a:srgbClr val="F5F0C8"/>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mn-lt"/>
                          <a:ea typeface="+mn-ea"/>
                          <a:cs typeface="+mn-cs"/>
                        </a:rPr>
                        <a:t>$1,384</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1427" marR="91427" marT="0" marB="0" anchor="ctr">
                    <a:solidFill>
                      <a:srgbClr val="F5F0C8"/>
                    </a:solidFill>
                  </a:tcPr>
                </a:tc>
                <a:extLst>
                  <a:ext uri="{0D108BD9-81ED-4DB2-BD59-A6C34878D82A}">
                    <a16:rowId xmlns:a16="http://schemas.microsoft.com/office/drawing/2014/main" val="2967800339"/>
                  </a:ext>
                </a:extLst>
              </a:tr>
              <a:tr h="239253">
                <a:tc>
                  <a:txBody>
                    <a:bodyPr/>
                    <a:lstStyle/>
                    <a:p>
                      <a:endParaRPr lang="en-US" sz="1400" dirty="0"/>
                    </a:p>
                  </a:txBody>
                  <a:tcPr marL="91427" marR="91427" marT="0" marB="0" anchor="ctr">
                    <a:noFill/>
                  </a:tcPr>
                </a:tc>
                <a:tc>
                  <a:txBody>
                    <a:bodyPr/>
                    <a:lstStyle/>
                    <a:p>
                      <a:endParaRPr lang="en-US" sz="1400" dirty="0"/>
                    </a:p>
                  </a:txBody>
                  <a:tcPr marL="91427" marR="91427" marT="0" marB="0" anchor="ctr">
                    <a:noFill/>
                  </a:tcPr>
                </a:tc>
                <a:tc>
                  <a:txBody>
                    <a:bodyPr/>
                    <a:lstStyle/>
                    <a:p>
                      <a:pPr algn="r" fontAlgn="ctr"/>
                      <a:r>
                        <a:rPr lang="en-US" sz="1400" u="none" strike="noStrike" dirty="0">
                          <a:effectLst/>
                        </a:rPr>
                        <a:t>Support</a:t>
                      </a:r>
                      <a:endParaRPr lang="en-US" sz="1400" b="0" i="0" u="none" strike="noStrike" dirty="0">
                        <a:solidFill>
                          <a:srgbClr val="000000"/>
                        </a:solidFill>
                        <a:effectLst/>
                        <a:latin typeface="Calibri" panose="020F0502020204030204" pitchFamily="34" charset="0"/>
                      </a:endParaRPr>
                    </a:p>
                  </a:txBody>
                  <a:tcPr marL="4838" marR="4838" marT="4838" marB="0" anchor="ctr">
                    <a:noFill/>
                  </a:tcPr>
                </a:tc>
                <a:tc>
                  <a:txBody>
                    <a:bodyPr/>
                    <a:lstStyle/>
                    <a:p>
                      <a:pPr algn="ctr" fontAlgn="ctr"/>
                      <a:r>
                        <a:rPr lang="en-US" sz="1400" u="none" strike="noStrike" dirty="0">
                          <a:effectLst/>
                        </a:rPr>
                        <a:t>$1,000 </a:t>
                      </a:r>
                      <a:endParaRPr lang="en-US" sz="1400" b="0" i="0" u="none" strike="noStrike" dirty="0">
                        <a:solidFill>
                          <a:srgbClr val="000000"/>
                        </a:solidFill>
                        <a:effectLst/>
                        <a:latin typeface="Calibri" panose="020F0502020204030204" pitchFamily="34" charset="0"/>
                      </a:endParaRPr>
                    </a:p>
                  </a:txBody>
                  <a:tcPr marL="4838" marR="4838" marT="4838" marB="0" anchor="ctr">
                    <a:noFill/>
                  </a:tcPr>
                </a:tc>
                <a:extLst>
                  <a:ext uri="{0D108BD9-81ED-4DB2-BD59-A6C34878D82A}">
                    <a16:rowId xmlns:a16="http://schemas.microsoft.com/office/drawing/2014/main" val="1380558694"/>
                  </a:ext>
                </a:extLst>
              </a:tr>
              <a:tr h="218198">
                <a:tc>
                  <a:txBody>
                    <a:bodyPr/>
                    <a:lstStyle/>
                    <a:p>
                      <a:endParaRPr lang="en-US" sz="1400" dirty="0"/>
                    </a:p>
                  </a:txBody>
                  <a:tcPr marL="91427" marR="91427" marT="0" marB="0" anchor="ctr">
                    <a:noFill/>
                  </a:tcPr>
                </a:tc>
                <a:tc>
                  <a:txBody>
                    <a:bodyPr/>
                    <a:lstStyle/>
                    <a:p>
                      <a:endParaRPr lang="en-US" sz="1400" dirty="0"/>
                    </a:p>
                  </a:txBody>
                  <a:tcPr marL="91427" marR="91427" marT="0" marB="0" anchor="ctr">
                    <a:noFill/>
                  </a:tcPr>
                </a:tc>
                <a:tc>
                  <a:txBody>
                    <a:bodyPr/>
                    <a:lstStyle/>
                    <a:p>
                      <a:pPr algn="r" fontAlgn="ctr"/>
                      <a:r>
                        <a:rPr lang="en-US" sz="1400" u="none" strike="noStrike" dirty="0">
                          <a:effectLst/>
                        </a:rPr>
                        <a:t>Monthly Cost</a:t>
                      </a:r>
                      <a:endParaRPr lang="en-US" sz="1400" b="0" i="0" u="none" strike="noStrike" dirty="0">
                        <a:solidFill>
                          <a:srgbClr val="000000"/>
                        </a:solidFill>
                        <a:effectLst/>
                        <a:latin typeface="Calibri" panose="020F0502020204030204" pitchFamily="34" charset="0"/>
                      </a:endParaRPr>
                    </a:p>
                  </a:txBody>
                  <a:tcPr marL="4838" marR="4838" marT="4838" marB="0" anchor="ctr">
                    <a:noFill/>
                  </a:tcPr>
                </a:tc>
                <a:tc>
                  <a:txBody>
                    <a:bodyPr/>
                    <a:lstStyle/>
                    <a:p>
                      <a:pPr algn="ctr" fontAlgn="b"/>
                      <a:r>
                        <a:rPr lang="en-US" sz="1400" u="none" strike="noStrike" dirty="0">
                          <a:effectLst/>
                        </a:rPr>
                        <a:t>$45,410 </a:t>
                      </a:r>
                      <a:endParaRPr lang="en-US" sz="1400" b="0" i="0" u="none" strike="noStrike" dirty="0">
                        <a:solidFill>
                          <a:srgbClr val="000000"/>
                        </a:solidFill>
                        <a:effectLst/>
                        <a:latin typeface="Calibri" panose="020F0502020204030204" pitchFamily="34" charset="0"/>
                      </a:endParaRPr>
                    </a:p>
                  </a:txBody>
                  <a:tcPr marL="4838" marR="4838" marT="4838" marB="0" anchor="ctr">
                    <a:noFill/>
                  </a:tcPr>
                </a:tc>
                <a:extLst>
                  <a:ext uri="{0D108BD9-81ED-4DB2-BD59-A6C34878D82A}">
                    <a16:rowId xmlns:a16="http://schemas.microsoft.com/office/drawing/2014/main" val="1533369830"/>
                  </a:ext>
                </a:extLst>
              </a:tr>
              <a:tr h="218198">
                <a:tc>
                  <a:txBody>
                    <a:bodyPr/>
                    <a:lstStyle/>
                    <a:p>
                      <a:endParaRPr lang="en-US" sz="1400" dirty="0"/>
                    </a:p>
                  </a:txBody>
                  <a:tcPr marL="91427" marR="91427" marT="0" marB="0" anchor="ctr">
                    <a:noFill/>
                  </a:tcPr>
                </a:tc>
                <a:tc>
                  <a:txBody>
                    <a:bodyPr/>
                    <a:lstStyle/>
                    <a:p>
                      <a:endParaRPr lang="en-US" sz="1400" dirty="0"/>
                    </a:p>
                  </a:txBody>
                  <a:tcPr marL="91427" marR="91427" marT="0" marB="0" anchor="ctr">
                    <a:noFill/>
                  </a:tcPr>
                </a:tc>
                <a:tc>
                  <a:txBody>
                    <a:bodyPr/>
                    <a:lstStyle/>
                    <a:p>
                      <a:pPr algn="r" fontAlgn="ctr"/>
                      <a:r>
                        <a:rPr lang="en-US" sz="1400" b="1" u="none" strike="noStrike" dirty="0">
                          <a:effectLst/>
                        </a:rPr>
                        <a:t>Annual Cost</a:t>
                      </a:r>
                      <a:endParaRPr lang="en-US" sz="1400" b="1" i="0" u="none" strike="noStrike" dirty="0">
                        <a:solidFill>
                          <a:srgbClr val="000000"/>
                        </a:solidFill>
                        <a:effectLst/>
                        <a:latin typeface="Calibri" panose="020F0502020204030204" pitchFamily="34" charset="0"/>
                      </a:endParaRPr>
                    </a:p>
                  </a:txBody>
                  <a:tcPr marL="4838" marR="4838" marT="4838" marB="0" anchor="ctr">
                    <a:noFill/>
                  </a:tcPr>
                </a:tc>
                <a:tc>
                  <a:txBody>
                    <a:bodyPr/>
                    <a:lstStyle/>
                    <a:p>
                      <a:pPr algn="ctr" fontAlgn="b"/>
                      <a:r>
                        <a:rPr lang="en-US" sz="1400" b="1" u="none" strike="noStrike" dirty="0">
                          <a:effectLst/>
                        </a:rPr>
                        <a:t>$545,925 </a:t>
                      </a:r>
                      <a:endParaRPr lang="en-US" sz="1400" b="1" i="0" u="none" strike="noStrike" dirty="0">
                        <a:solidFill>
                          <a:srgbClr val="000000"/>
                        </a:solidFill>
                        <a:effectLst/>
                        <a:latin typeface="Calibri" panose="020F0502020204030204" pitchFamily="34" charset="0"/>
                      </a:endParaRPr>
                    </a:p>
                  </a:txBody>
                  <a:tcPr marL="4838" marR="4838" marT="4838" marB="0" anchor="ctr">
                    <a:noFill/>
                  </a:tcPr>
                </a:tc>
                <a:extLst>
                  <a:ext uri="{0D108BD9-81ED-4DB2-BD59-A6C34878D82A}">
                    <a16:rowId xmlns:a16="http://schemas.microsoft.com/office/drawing/2014/main" val="2618851756"/>
                  </a:ext>
                </a:extLst>
              </a:tr>
            </a:tbl>
          </a:graphicData>
        </a:graphic>
      </p:graphicFrame>
      <p:sp>
        <p:nvSpPr>
          <p:cNvPr id="5" name="TextBox 4"/>
          <p:cNvSpPr txBox="1"/>
          <p:nvPr/>
        </p:nvSpPr>
        <p:spPr>
          <a:xfrm rot="16200000">
            <a:off x="-524062" y="2079177"/>
            <a:ext cx="1888333" cy="301727"/>
          </a:xfrm>
          <a:prstGeom prst="rect">
            <a:avLst/>
          </a:prstGeom>
          <a:solidFill>
            <a:srgbClr val="6DCFF6"/>
          </a:solidFill>
        </p:spPr>
        <p:txBody>
          <a:bodyPr wrap="square" rtlCol="0">
            <a:spAutoFit/>
          </a:bodyPr>
          <a:lstStyle/>
          <a:p>
            <a:pPr algn="ctr" defTabSz="896386"/>
            <a:r>
              <a:rPr lang="en-US" sz="1372" b="1" kern="0" dirty="0">
                <a:solidFill>
                  <a:sysClr val="windowText" lastClr="000000"/>
                </a:solidFill>
              </a:rPr>
              <a:t>Production</a:t>
            </a:r>
          </a:p>
        </p:txBody>
      </p:sp>
      <p:sp>
        <p:nvSpPr>
          <p:cNvPr id="9" name="TextBox 8"/>
          <p:cNvSpPr txBox="1"/>
          <p:nvPr/>
        </p:nvSpPr>
        <p:spPr>
          <a:xfrm rot="16200000">
            <a:off x="-207355" y="3674616"/>
            <a:ext cx="1254922" cy="301727"/>
          </a:xfrm>
          <a:prstGeom prst="rect">
            <a:avLst/>
          </a:prstGeom>
          <a:solidFill>
            <a:srgbClr val="FFD4C5"/>
          </a:solidFill>
        </p:spPr>
        <p:txBody>
          <a:bodyPr wrap="square" rtlCol="0">
            <a:spAutoFit/>
          </a:bodyPr>
          <a:lstStyle/>
          <a:p>
            <a:pPr algn="ctr" defTabSz="896386"/>
            <a:r>
              <a:rPr lang="en-US" sz="1372" b="1" kern="0" dirty="0">
                <a:solidFill>
                  <a:sysClr val="windowText" lastClr="000000"/>
                </a:solidFill>
              </a:rPr>
              <a:t>Pre-Prod.</a:t>
            </a:r>
          </a:p>
        </p:txBody>
      </p:sp>
      <p:sp>
        <p:nvSpPr>
          <p:cNvPr id="10" name="TextBox 9"/>
          <p:cNvSpPr txBox="1"/>
          <p:nvPr/>
        </p:nvSpPr>
        <p:spPr>
          <a:xfrm rot="16200000">
            <a:off x="100393" y="4639585"/>
            <a:ext cx="639428" cy="301727"/>
          </a:xfrm>
          <a:prstGeom prst="rect">
            <a:avLst/>
          </a:prstGeom>
          <a:solidFill>
            <a:srgbClr val="C9C3BC"/>
          </a:solidFill>
        </p:spPr>
        <p:txBody>
          <a:bodyPr wrap="square" rtlCol="0">
            <a:spAutoFit/>
          </a:bodyPr>
          <a:lstStyle/>
          <a:p>
            <a:pPr algn="ctr" defTabSz="896386"/>
            <a:r>
              <a:rPr lang="en-US" sz="1372" b="1" kern="0" dirty="0">
                <a:solidFill>
                  <a:sysClr val="windowText" lastClr="000000"/>
                </a:solidFill>
              </a:rPr>
              <a:t>Dev.</a:t>
            </a:r>
          </a:p>
        </p:txBody>
      </p:sp>
      <p:sp>
        <p:nvSpPr>
          <p:cNvPr id="11" name="TextBox 10"/>
          <p:cNvSpPr txBox="1"/>
          <p:nvPr/>
        </p:nvSpPr>
        <p:spPr>
          <a:xfrm rot="16200000">
            <a:off x="186133" y="5218034"/>
            <a:ext cx="467944" cy="301727"/>
          </a:xfrm>
          <a:prstGeom prst="rect">
            <a:avLst/>
          </a:prstGeom>
          <a:solidFill>
            <a:srgbClr val="F5F0C8"/>
          </a:solidFill>
        </p:spPr>
        <p:txBody>
          <a:bodyPr wrap="square" lIns="0" rIns="0" rtlCol="0">
            <a:spAutoFit/>
          </a:bodyPr>
          <a:lstStyle/>
          <a:p>
            <a:pPr algn="ctr" defTabSz="896386"/>
            <a:r>
              <a:rPr lang="en-US" sz="1372" b="1" kern="0" dirty="0" err="1">
                <a:solidFill>
                  <a:sysClr val="windowText" lastClr="000000"/>
                </a:solidFill>
              </a:rPr>
              <a:t>Stor</a:t>
            </a:r>
            <a:r>
              <a:rPr lang="en-US" sz="1372" b="1" kern="0" dirty="0">
                <a:solidFill>
                  <a:sysClr val="windowText" lastClr="000000"/>
                </a:solidFill>
              </a:rPr>
              <a:t>.</a:t>
            </a:r>
          </a:p>
        </p:txBody>
      </p:sp>
      <p:sp>
        <p:nvSpPr>
          <p:cNvPr id="13" name="TextBox 12"/>
          <p:cNvSpPr txBox="1"/>
          <p:nvPr/>
        </p:nvSpPr>
        <p:spPr>
          <a:xfrm>
            <a:off x="491211" y="6406690"/>
            <a:ext cx="2098356" cy="516103"/>
          </a:xfrm>
          <a:prstGeom prst="rect">
            <a:avLst/>
          </a:prstGeom>
          <a:noFill/>
        </p:spPr>
        <p:txBody>
          <a:bodyPr wrap="square" rtlCol="0">
            <a:spAutoFit/>
          </a:bodyPr>
          <a:lstStyle/>
          <a:p>
            <a:r>
              <a:rPr lang="en-US" sz="918" dirty="0">
                <a:latin typeface="Arial" pitchFamily="34" charset="0"/>
                <a:cs typeface="Arial" pitchFamily="34" charset="0"/>
              </a:rPr>
              <a:t>*All Azure VM’s are Active</a:t>
            </a:r>
          </a:p>
          <a:p>
            <a:r>
              <a:rPr lang="en-US" sz="918" dirty="0">
                <a:latin typeface="Arial" pitchFamily="34" charset="0"/>
                <a:cs typeface="Arial" pitchFamily="34" charset="0"/>
              </a:rPr>
              <a:t>*Does not include data egress costs</a:t>
            </a:r>
          </a:p>
          <a:p>
            <a:r>
              <a:rPr lang="en-US" sz="918" dirty="0">
                <a:latin typeface="Arial" pitchFamily="34" charset="0"/>
                <a:cs typeface="Arial" pitchFamily="34" charset="0"/>
              </a:rPr>
              <a:t>*Production 7/24, test/staging 7/8</a:t>
            </a:r>
          </a:p>
        </p:txBody>
      </p:sp>
      <p:sp>
        <p:nvSpPr>
          <p:cNvPr id="8" name="TextBox 7"/>
          <p:cNvSpPr txBox="1"/>
          <p:nvPr/>
        </p:nvSpPr>
        <p:spPr>
          <a:xfrm>
            <a:off x="8617577" y="2230040"/>
            <a:ext cx="358649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Compare vs. Mainframe</a:t>
            </a:r>
          </a:p>
        </p:txBody>
      </p:sp>
      <p:graphicFrame>
        <p:nvGraphicFramePr>
          <p:cNvPr id="14" name="Object 13"/>
          <p:cNvGraphicFramePr>
            <a:graphicFrameLocks noChangeAspect="1"/>
          </p:cNvGraphicFramePr>
          <p:nvPr>
            <p:extLst/>
          </p:nvPr>
        </p:nvGraphicFramePr>
        <p:xfrm>
          <a:off x="9034463" y="2873375"/>
          <a:ext cx="2933700" cy="895350"/>
        </p:xfrm>
        <a:graphic>
          <a:graphicData uri="http://schemas.openxmlformats.org/presentationml/2006/ole">
            <mc:AlternateContent xmlns:mc="http://schemas.openxmlformats.org/markup-compatibility/2006">
              <mc:Choice xmlns:v="urn:schemas-microsoft-com:vml" Requires="v">
                <p:oleObj spid="_x0000_s73732" name="Worksheet" r:id="rId4" imgW="2933610" imgH="895363" progId="Excel.Sheet.12">
                  <p:embed/>
                </p:oleObj>
              </mc:Choice>
              <mc:Fallback>
                <p:oleObj name="Worksheet" r:id="rId4" imgW="2933610" imgH="895363" progId="Excel.Sheet.12">
                  <p:embed/>
                  <p:pic>
                    <p:nvPicPr>
                      <p:cNvPr id="14" name="Object 13"/>
                      <p:cNvPicPr/>
                      <p:nvPr/>
                    </p:nvPicPr>
                    <p:blipFill>
                      <a:blip r:embed="rId5"/>
                      <a:stretch>
                        <a:fillRect/>
                      </a:stretch>
                    </p:blipFill>
                    <p:spPr>
                      <a:xfrm>
                        <a:off x="9034463" y="2873375"/>
                        <a:ext cx="2933700" cy="895350"/>
                      </a:xfrm>
                      <a:prstGeom prst="rect">
                        <a:avLst/>
                      </a:prstGeom>
                    </p:spPr>
                  </p:pic>
                </p:oleObj>
              </mc:Fallback>
            </mc:AlternateContent>
          </a:graphicData>
        </a:graphic>
      </p:graphicFrame>
      <p:sp>
        <p:nvSpPr>
          <p:cNvPr id="4" name="TextBox 3"/>
          <p:cNvSpPr txBox="1"/>
          <p:nvPr/>
        </p:nvSpPr>
        <p:spPr>
          <a:xfrm>
            <a:off x="8211493" y="6036877"/>
            <a:ext cx="3936488" cy="6278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Includes hardware and OS estimate only.  </a:t>
            </a:r>
            <a:br>
              <a:rPr lang="en-US" sz="12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   Does not include: system software or people costs.</a:t>
            </a:r>
          </a:p>
        </p:txBody>
      </p:sp>
    </p:spTree>
    <p:extLst>
      <p:ext uri="{BB962C8B-B14F-4D97-AF65-F5344CB8AC3E}">
        <p14:creationId xmlns:p14="http://schemas.microsoft.com/office/powerpoint/2010/main" val="245976236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custDataLst>
              <p:tags r:id="rId1"/>
            </p:custDataLst>
          </p:nvPr>
        </p:nvSpPr>
        <p:spPr bwMode="auto">
          <a:xfrm>
            <a:off x="232878" y="766183"/>
            <a:ext cx="2029790" cy="4617266"/>
          </a:xfrm>
          <a:prstGeom prst="rect">
            <a:avLst/>
          </a:prstGeom>
          <a:solidFill>
            <a:srgbClr val="00BCF2"/>
          </a:solidFill>
          <a:ln>
            <a:noFill/>
            <a:headEnd type="none" w="med" len="med"/>
            <a:tailEnd type="none" w="med" len="med"/>
          </a:ln>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40854" tIns="93903" rIns="140854" bIns="93903" numCol="1" spcCol="0" rtlCol="0" fromWordArt="0" anchor="b" anchorCtr="0" forceAA="0" compatLnSpc="1">
            <a:prstTxWarp prst="textNoShape">
              <a:avLst/>
            </a:prstTxWarp>
            <a:noAutofit/>
          </a:bodyPr>
          <a:lstStyle/>
          <a:p>
            <a:pPr defTabSz="913211" fontAlgn="base">
              <a:spcBef>
                <a:spcPct val="0"/>
              </a:spcBef>
              <a:spcAft>
                <a:spcPct val="0"/>
              </a:spcAft>
            </a:pPr>
            <a:r>
              <a:rPr lang="en-US" sz="1799" b="1" kern="0" spc="-50" dirty="0">
                <a:solidFill>
                  <a:srgbClr val="FFFFFF"/>
                </a:solidFill>
                <a:latin typeface="Segoe UI"/>
                <a:ea typeface="Segoe UI" pitchFamily="34" charset="0"/>
                <a:cs typeface="Segoe UI" pitchFamily="34" charset="0"/>
              </a:rPr>
              <a:t>EXISTING ENVIRONMENT</a:t>
            </a:r>
          </a:p>
        </p:txBody>
      </p:sp>
      <p:sp>
        <p:nvSpPr>
          <p:cNvPr id="2" name="Title 1"/>
          <p:cNvSpPr>
            <a:spLocks noGrp="1"/>
          </p:cNvSpPr>
          <p:nvPr>
            <p:ph type="title"/>
          </p:nvPr>
        </p:nvSpPr>
        <p:spPr>
          <a:xfrm>
            <a:off x="3318" y="1754"/>
            <a:ext cx="12182321" cy="913902"/>
          </a:xfrm>
          <a:noFill/>
        </p:spPr>
        <p:txBody>
          <a:bodyPr vert="horz" wrap="square" lIns="182781" tIns="0" rIns="0" bIns="0" rtlCol="0" anchor="ctr" anchorCtr="0">
            <a:noAutofit/>
          </a:bodyPr>
          <a:lstStyle/>
          <a:p>
            <a:r>
              <a:rPr lang="en-US" sz="4000" dirty="0">
                <a:solidFill>
                  <a:srgbClr val="000000"/>
                </a:solidFill>
                <a:cs typeface="Segoe UI Light" panose="020B0502040204020203" pitchFamily="34" charset="0"/>
              </a:rPr>
              <a:t>Modernization Paths Mainframe to Azure </a:t>
            </a:r>
            <a:r>
              <a:rPr lang="en-US" sz="3999" dirty="0">
                <a:solidFill>
                  <a:srgbClr val="000000"/>
                </a:solidFill>
                <a:latin typeface="+mn-lt"/>
                <a:cs typeface="Segoe UI Light" panose="020B0502040204020203" pitchFamily="34" charset="0"/>
              </a:rPr>
              <a:t>	</a:t>
            </a:r>
          </a:p>
        </p:txBody>
      </p:sp>
      <p:sp>
        <p:nvSpPr>
          <p:cNvPr id="8" name="Rectangle 7"/>
          <p:cNvSpPr/>
          <p:nvPr>
            <p:custDataLst>
              <p:tags r:id="rId2"/>
            </p:custDataLst>
          </p:nvPr>
        </p:nvSpPr>
        <p:spPr bwMode="auto">
          <a:xfrm>
            <a:off x="2310525" y="766182"/>
            <a:ext cx="2029790" cy="91364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3" tIns="45682" rIns="68523" bIns="45682" numCol="1" spcCol="0" rtlCol="0" fromWordArt="0" anchor="b" anchorCtr="0" forceAA="0" compatLnSpc="1">
            <a:prstTxWarp prst="textNoShape">
              <a:avLst/>
            </a:prstTxWarp>
            <a:noAutofit/>
          </a:bodyPr>
          <a:lstStyle/>
          <a:p>
            <a:pPr defTabSz="913211" fontAlgn="base">
              <a:spcBef>
                <a:spcPct val="0"/>
              </a:spcBef>
              <a:spcAft>
                <a:spcPct val="0"/>
              </a:spcAft>
            </a:pPr>
            <a:r>
              <a:rPr lang="en-US" sz="1400" kern="0"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RETIRE</a:t>
            </a:r>
          </a:p>
        </p:txBody>
      </p:sp>
      <p:sp>
        <p:nvSpPr>
          <p:cNvPr id="9" name="Rectangle 8"/>
          <p:cNvSpPr/>
          <p:nvPr>
            <p:custDataLst>
              <p:tags r:id="rId3"/>
            </p:custDataLst>
          </p:nvPr>
        </p:nvSpPr>
        <p:spPr bwMode="auto">
          <a:xfrm>
            <a:off x="2310525" y="1758889"/>
            <a:ext cx="2029790" cy="79943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3" tIns="45682" rIns="68523" bIns="45682" numCol="1" spcCol="0" rtlCol="0" fromWordArt="0" anchor="b" anchorCtr="0" forceAA="0" compatLnSpc="1">
            <a:prstTxWarp prst="textNoShape">
              <a:avLst/>
            </a:prstTxWarp>
            <a:noAutofit/>
          </a:bodyPr>
          <a:lstStyle/>
          <a:p>
            <a:pPr defTabSz="913211" fontAlgn="base">
              <a:spcBef>
                <a:spcPct val="0"/>
              </a:spcBef>
              <a:spcAft>
                <a:spcPct val="0"/>
              </a:spcAft>
            </a:pPr>
            <a:r>
              <a:rPr lang="en-US" sz="1400" kern="0"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RETAIN</a:t>
            </a:r>
          </a:p>
        </p:txBody>
      </p:sp>
      <p:pic>
        <p:nvPicPr>
          <p:cNvPr id="10" name="Picture 9"/>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3325423" y="1053708"/>
            <a:ext cx="778085" cy="483787"/>
          </a:xfrm>
          <a:prstGeom prst="rect">
            <a:avLst/>
          </a:prstGeom>
        </p:spPr>
      </p:pic>
      <p:pic>
        <p:nvPicPr>
          <p:cNvPr id="11" name="Picture 1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3450168" y="1905856"/>
            <a:ext cx="585681" cy="575786"/>
          </a:xfrm>
          <a:prstGeom prst="rect">
            <a:avLst/>
          </a:prstGeom>
        </p:spPr>
      </p:pic>
      <p:sp>
        <p:nvSpPr>
          <p:cNvPr id="14" name="Rectangle 13"/>
          <p:cNvSpPr/>
          <p:nvPr>
            <p:custDataLst>
              <p:tags r:id="rId4"/>
            </p:custDataLst>
          </p:nvPr>
        </p:nvSpPr>
        <p:spPr bwMode="auto">
          <a:xfrm>
            <a:off x="2310525" y="2620920"/>
            <a:ext cx="2029790" cy="91364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3" tIns="45682" rIns="68523" bIns="45682" numCol="1" spcCol="0" rtlCol="0" fromWordArt="0" anchor="b" anchorCtr="0" forceAA="0" compatLnSpc="1">
            <a:prstTxWarp prst="textNoShape">
              <a:avLst/>
            </a:prstTxWarp>
            <a:noAutofit/>
          </a:bodyPr>
          <a:lstStyle/>
          <a:p>
            <a:pPr defTabSz="913211" fontAlgn="base">
              <a:spcBef>
                <a:spcPct val="0"/>
              </a:spcBef>
              <a:spcAft>
                <a:spcPct val="0"/>
              </a:spcAft>
            </a:pPr>
            <a:r>
              <a:rPr lang="en-US" sz="1400" kern="0"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REPLACE</a:t>
            </a:r>
          </a:p>
        </p:txBody>
      </p:sp>
      <p:sp>
        <p:nvSpPr>
          <p:cNvPr id="15" name="Rectangle 14"/>
          <p:cNvSpPr/>
          <p:nvPr>
            <p:custDataLst>
              <p:tags r:id="rId5"/>
            </p:custDataLst>
          </p:nvPr>
        </p:nvSpPr>
        <p:spPr bwMode="auto">
          <a:xfrm>
            <a:off x="2310525" y="3613628"/>
            <a:ext cx="2029790" cy="79943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3" tIns="45682" rIns="68523" bIns="45682" numCol="1" spcCol="0" rtlCol="0" fromWordArt="0" anchor="b" anchorCtr="0" forceAA="0" compatLnSpc="1">
            <a:prstTxWarp prst="textNoShape">
              <a:avLst/>
            </a:prstTxWarp>
            <a:noAutofit/>
          </a:bodyPr>
          <a:lstStyle/>
          <a:p>
            <a:pPr defTabSz="913211" fontAlgn="base">
              <a:spcBef>
                <a:spcPct val="0"/>
              </a:spcBef>
              <a:spcAft>
                <a:spcPct val="0"/>
              </a:spcAft>
            </a:pPr>
            <a:r>
              <a:rPr lang="en-US" sz="1400" kern="0"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RE-HOST</a:t>
            </a:r>
          </a:p>
        </p:txBody>
      </p:sp>
      <p:pic>
        <p:nvPicPr>
          <p:cNvPr id="18" name="Picture 17"/>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3460742" y="2726705"/>
            <a:ext cx="676597" cy="590062"/>
          </a:xfrm>
          <a:prstGeom prst="rect">
            <a:avLst/>
          </a:prstGeom>
        </p:spPr>
      </p:pic>
      <p:pic>
        <p:nvPicPr>
          <p:cNvPr id="19" name="Picture 1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3528402" y="3730763"/>
            <a:ext cx="727340" cy="537717"/>
          </a:xfrm>
          <a:prstGeom prst="rect">
            <a:avLst/>
          </a:prstGeom>
        </p:spPr>
      </p:pic>
      <p:sp>
        <p:nvSpPr>
          <p:cNvPr id="21" name="Rectangle 20"/>
          <p:cNvSpPr/>
          <p:nvPr>
            <p:custDataLst>
              <p:tags r:id="rId6"/>
            </p:custDataLst>
          </p:nvPr>
        </p:nvSpPr>
        <p:spPr bwMode="auto">
          <a:xfrm>
            <a:off x="2310525" y="4469804"/>
            <a:ext cx="2029790" cy="91364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23" tIns="45682" rIns="68523" bIns="45682" numCol="1" spcCol="0" rtlCol="0" fromWordArt="0" anchor="b" anchorCtr="0" forceAA="0" compatLnSpc="1">
            <a:prstTxWarp prst="textNoShape">
              <a:avLst/>
            </a:prstTxWarp>
            <a:noAutofit/>
          </a:bodyPr>
          <a:lstStyle/>
          <a:p>
            <a:pPr defTabSz="913211" fontAlgn="base">
              <a:spcBef>
                <a:spcPct val="0"/>
              </a:spcBef>
              <a:spcAft>
                <a:spcPct val="0"/>
              </a:spcAft>
            </a:pPr>
            <a:r>
              <a:rPr lang="en-US" sz="1400" kern="0"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RE-ENVISION</a:t>
            </a:r>
          </a:p>
        </p:txBody>
      </p:sp>
      <p:pic>
        <p:nvPicPr>
          <p:cNvPr id="22" name="Picture 21"/>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3777540" y="4509279"/>
            <a:ext cx="445515" cy="672847"/>
          </a:xfrm>
          <a:prstGeom prst="rect">
            <a:avLst/>
          </a:prstGeom>
        </p:spPr>
      </p:pic>
      <p:sp>
        <p:nvSpPr>
          <p:cNvPr id="23" name="Rectangle 22"/>
          <p:cNvSpPr/>
          <p:nvPr>
            <p:custDataLst>
              <p:tags r:id="rId7"/>
            </p:custDataLst>
          </p:nvPr>
        </p:nvSpPr>
        <p:spPr bwMode="auto">
          <a:xfrm>
            <a:off x="4441805" y="766182"/>
            <a:ext cx="3673245" cy="91364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854" tIns="93903" rIns="140854" bIns="93903" numCol="1" spcCol="0" rtlCol="0" fromWordArt="0" anchor="b" anchorCtr="0" forceAA="0" compatLnSpc="1">
            <a:prstTxWarp prst="textNoShape">
              <a:avLst/>
            </a:prstTxWarp>
            <a:noAutofit/>
          </a:bodyPr>
          <a:lstStyle/>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Redundant or Low-Value</a:t>
            </a:r>
          </a:p>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Reduce costs</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p>
        </p:txBody>
      </p:sp>
      <p:sp>
        <p:nvSpPr>
          <p:cNvPr id="24" name="Rectangle 23"/>
          <p:cNvSpPr/>
          <p:nvPr>
            <p:custDataLst>
              <p:tags r:id="rId8"/>
            </p:custDataLst>
          </p:nvPr>
        </p:nvSpPr>
        <p:spPr bwMode="auto">
          <a:xfrm>
            <a:off x="4441805" y="1758890"/>
            <a:ext cx="3673245" cy="7994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854" tIns="93903" rIns="140854" bIns="93903" numCol="1" spcCol="0" rtlCol="0" fromWordArt="0" anchor="b" anchorCtr="0" forceAA="0" compatLnSpc="1">
            <a:prstTxWarp prst="textNoShape">
              <a:avLst/>
            </a:prstTxWarp>
            <a:noAutofit/>
          </a:bodyPr>
          <a:lstStyle/>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Platform Capability Selling</a:t>
            </a:r>
          </a:p>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Grow business incrementally </a:t>
            </a:r>
            <a:r>
              <a:rPr lang="en-US" sz="19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p>
        </p:txBody>
      </p:sp>
      <p:sp>
        <p:nvSpPr>
          <p:cNvPr id="25" name="Rectangle 24"/>
          <p:cNvSpPr/>
          <p:nvPr>
            <p:custDataLst>
              <p:tags r:id="rId9"/>
            </p:custDataLst>
          </p:nvPr>
        </p:nvSpPr>
        <p:spPr bwMode="auto">
          <a:xfrm>
            <a:off x="4441805" y="3607773"/>
            <a:ext cx="3673245" cy="80529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854" tIns="93903" rIns="140854" bIns="93903" numCol="1" spcCol="0" rtlCol="0" fromWordArt="0" anchor="b" anchorCtr="0" forceAA="0" compatLnSpc="1">
            <a:prstTxWarp prst="textNoShape">
              <a:avLst/>
            </a:prstTxWarp>
            <a:noAutofit/>
          </a:bodyPr>
          <a:lstStyle/>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Improve operational efficiency</a:t>
            </a:r>
          </a:p>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Increase agility and reduce costs</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p>
        </p:txBody>
      </p:sp>
      <p:sp>
        <p:nvSpPr>
          <p:cNvPr id="26" name="Rectangle 25"/>
          <p:cNvSpPr/>
          <p:nvPr>
            <p:custDataLst>
              <p:tags r:id="rId10"/>
            </p:custDataLst>
          </p:nvPr>
        </p:nvSpPr>
        <p:spPr bwMode="auto">
          <a:xfrm>
            <a:off x="4441805" y="2620920"/>
            <a:ext cx="3673245" cy="91364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854" tIns="93903" rIns="140854" bIns="93903" numCol="1" spcCol="0" rtlCol="0" fromWordArt="0" anchor="b" anchorCtr="0" forceAA="0" compatLnSpc="1">
            <a:prstTxWarp prst="textNoShape">
              <a:avLst/>
            </a:prstTxWarp>
            <a:noAutofit/>
          </a:bodyPr>
          <a:lstStyle/>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Solution Area Selling</a:t>
            </a:r>
          </a:p>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Move IT focus to value-add areas</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p>
        </p:txBody>
      </p:sp>
      <p:sp>
        <p:nvSpPr>
          <p:cNvPr id="27" name="Rectangle 26"/>
          <p:cNvSpPr/>
          <p:nvPr>
            <p:custDataLst>
              <p:tags r:id="rId11"/>
            </p:custDataLst>
          </p:nvPr>
        </p:nvSpPr>
        <p:spPr bwMode="auto">
          <a:xfrm>
            <a:off x="4441805" y="4463947"/>
            <a:ext cx="3673245" cy="91364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854" tIns="93903" rIns="140854" bIns="93903" numCol="1" spcCol="0" rtlCol="0" fromWordArt="0" anchor="b" anchorCtr="0" forceAA="0" compatLnSpc="1">
            <a:prstTxWarp prst="textNoShape">
              <a:avLst/>
            </a:prstTxWarp>
            <a:noAutofit/>
          </a:bodyPr>
          <a:lstStyle/>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Custom App Development</a:t>
            </a:r>
          </a:p>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Improve market differentiation</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p>
        </p:txBody>
      </p:sp>
      <p:sp>
        <p:nvSpPr>
          <p:cNvPr id="28" name="Rectangle 27"/>
          <p:cNvSpPr/>
          <p:nvPr>
            <p:custDataLst>
              <p:tags r:id="rId12"/>
            </p:custDataLst>
          </p:nvPr>
        </p:nvSpPr>
        <p:spPr bwMode="auto">
          <a:xfrm>
            <a:off x="8216538" y="766183"/>
            <a:ext cx="3688647" cy="46172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854" tIns="93903" rIns="140854" bIns="93903" numCol="1" spcCol="0" rtlCol="0" fromWordArt="0" anchor="b" anchorCtr="0" forceAA="0" compatLnSpc="1">
            <a:prstTxWarp prst="textNoShape">
              <a:avLst/>
            </a:prstTxWarp>
            <a:noAutofit/>
          </a:bodyPr>
          <a:lstStyle/>
          <a:p>
            <a:pPr defTabSz="913211" fontAlgn="base">
              <a:spcBef>
                <a:spcPct val="0"/>
              </a:spcBef>
              <a:spcAft>
                <a:spcPct val="0"/>
              </a:spcAft>
            </a:pPr>
            <a:r>
              <a:rPr lang="en-US" sz="1799" b="1" kern="0"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MODERN ENVIRONMENT</a:t>
            </a:r>
          </a:p>
        </p:txBody>
      </p:sp>
      <p:sp>
        <p:nvSpPr>
          <p:cNvPr id="30" name="Notched Right Arrow 29"/>
          <p:cNvSpPr/>
          <p:nvPr>
            <p:custDataLst>
              <p:tags r:id="rId13"/>
            </p:custDataLst>
          </p:nvPr>
        </p:nvSpPr>
        <p:spPr bwMode="auto">
          <a:xfrm>
            <a:off x="232879" y="5389333"/>
            <a:ext cx="11672309" cy="1188074"/>
          </a:xfrm>
          <a:prstGeom prst="notched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211" fontAlgn="base">
              <a:spcBef>
                <a:spcPct val="0"/>
              </a:spcBef>
              <a:spcAft>
                <a:spcPct val="0"/>
              </a:spcAft>
            </a:pPr>
            <a:r>
              <a:rPr lang="en-US" sz="2999" kern="0"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BUSINESS INITIATIVES DRIVE MODERNIZATION</a:t>
            </a:r>
          </a:p>
        </p:txBody>
      </p:sp>
      <p:sp>
        <p:nvSpPr>
          <p:cNvPr id="31" name="Rectangle 30"/>
          <p:cNvSpPr/>
          <p:nvPr>
            <p:custDataLst>
              <p:tags r:id="rId14"/>
            </p:custDataLst>
          </p:nvPr>
        </p:nvSpPr>
        <p:spPr bwMode="auto">
          <a:xfrm>
            <a:off x="4454496" y="778872"/>
            <a:ext cx="3664501" cy="91364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854" tIns="93903" rIns="140854" bIns="93903" numCol="1" spcCol="0" rtlCol="0" fromWordArt="0" anchor="ctr" anchorCtr="0" forceAA="0" compatLnSpc="1">
            <a:prstTxWarp prst="textNoShape">
              <a:avLst/>
            </a:prstTxWarp>
            <a:noAutofit/>
          </a:bodyPr>
          <a:lstStyle/>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Discard</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Applications</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p>
        </p:txBody>
      </p:sp>
      <p:sp>
        <p:nvSpPr>
          <p:cNvPr id="32" name="Rectangle 31"/>
          <p:cNvSpPr/>
          <p:nvPr>
            <p:custDataLst>
              <p:tags r:id="rId15"/>
            </p:custDataLst>
          </p:nvPr>
        </p:nvSpPr>
        <p:spPr bwMode="auto">
          <a:xfrm>
            <a:off x="4454496" y="1771580"/>
            <a:ext cx="3664501" cy="79944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854" tIns="93903" rIns="140854" bIns="93903" numCol="1" spcCol="0" rtlCol="0" fromWordArt="0" anchor="ctr" anchorCtr="0" forceAA="0" compatLnSpc="1">
            <a:prstTxWarp prst="textNoShape">
              <a:avLst/>
            </a:prstTxWarp>
            <a:noAutofit/>
          </a:bodyPr>
          <a:lstStyle/>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Wrap</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Existing</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Systems </a:t>
            </a:r>
          </a:p>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Replicate</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DATA</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to</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SQL</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for</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BI</a:t>
            </a:r>
            <a:r>
              <a:rPr lang="en-US" sz="1799"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	</a:t>
            </a:r>
          </a:p>
        </p:txBody>
      </p:sp>
      <p:sp>
        <p:nvSpPr>
          <p:cNvPr id="33" name="Rectangle 32"/>
          <p:cNvSpPr/>
          <p:nvPr>
            <p:custDataLst>
              <p:tags r:id="rId16"/>
            </p:custDataLst>
          </p:nvPr>
        </p:nvSpPr>
        <p:spPr bwMode="auto">
          <a:xfrm>
            <a:off x="4446176" y="3603409"/>
            <a:ext cx="3664501" cy="80529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854" tIns="93903" rIns="140854" bIns="93903" numCol="1" spcCol="0" rtlCol="0" fromWordArt="0" anchor="ctr" anchorCtr="0" forceAA="0" compatLnSpc="1">
            <a:prstTxWarp prst="textNoShape">
              <a:avLst/>
            </a:prstTxWarp>
            <a:noAutofit/>
          </a:bodyPr>
          <a:lstStyle/>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Application meets needs but is expensive to run</a:t>
            </a:r>
          </a:p>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Move to Windows/SQL without Change</a:t>
            </a:r>
          </a:p>
        </p:txBody>
      </p:sp>
      <p:sp>
        <p:nvSpPr>
          <p:cNvPr id="35" name="Rectangle 34"/>
          <p:cNvSpPr/>
          <p:nvPr>
            <p:custDataLst>
              <p:tags r:id="rId17"/>
            </p:custDataLst>
          </p:nvPr>
        </p:nvSpPr>
        <p:spPr bwMode="auto">
          <a:xfrm>
            <a:off x="4437858" y="2625521"/>
            <a:ext cx="3664501" cy="91364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854" tIns="93903" rIns="140854" bIns="93903" numCol="1" spcCol="0" rtlCol="0" fromWordArt="0" anchor="ctr" anchorCtr="0" forceAA="0" compatLnSpc="1">
            <a:prstTxWarp prst="textNoShape">
              <a:avLst/>
            </a:prstTxWarp>
            <a:noAutofit/>
          </a:bodyPr>
          <a:lstStyle/>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No Added Value</a:t>
            </a:r>
          </a:p>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Replace with Packaged Offering</a:t>
            </a:r>
          </a:p>
        </p:txBody>
      </p:sp>
      <p:sp>
        <p:nvSpPr>
          <p:cNvPr id="36" name="Rectangle 35"/>
          <p:cNvSpPr/>
          <p:nvPr>
            <p:custDataLst>
              <p:tags r:id="rId18"/>
            </p:custDataLst>
          </p:nvPr>
        </p:nvSpPr>
        <p:spPr bwMode="auto">
          <a:xfrm>
            <a:off x="4434776" y="4468548"/>
            <a:ext cx="3664501" cy="91364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0854" tIns="93903" rIns="140854" bIns="93903" numCol="1" spcCol="0" rtlCol="0" fromWordArt="0" anchor="ctr" anchorCtr="0" forceAA="0" compatLnSpc="1">
            <a:prstTxWarp prst="textNoShape">
              <a:avLst/>
            </a:prstTxWarp>
            <a:noAutofit/>
          </a:bodyPr>
          <a:lstStyle/>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No Application in Market</a:t>
            </a:r>
          </a:p>
          <a:p>
            <a:pPr defTabSz="913211" fontAlgn="base">
              <a:spcBef>
                <a:spcPct val="0"/>
              </a:spcBef>
              <a:spcAft>
                <a:spcPct val="0"/>
              </a:spcAft>
            </a:pPr>
            <a:r>
              <a:rPr lang="en-US" sz="1400" kern="0" cap="small" spc="-50" dirty="0">
                <a:gradFill flip="none" rotWithShape="1">
                  <a:gsLst>
                    <a:gs pos="0">
                      <a:srgbClr val="FFFFFF"/>
                    </a:gs>
                    <a:gs pos="100000">
                      <a:srgbClr val="FFFFFF"/>
                    </a:gs>
                  </a:gsLst>
                  <a:lin ang="5400000" scaled="0"/>
                  <a:tileRect/>
                </a:gradFill>
                <a:latin typeface="Segoe UI"/>
                <a:ea typeface="Segoe UI" pitchFamily="34" charset="0"/>
                <a:cs typeface="Segoe UI" pitchFamily="34" charset="0"/>
              </a:rPr>
              <a:t>Need to Differentiate through Custom Development</a:t>
            </a:r>
          </a:p>
        </p:txBody>
      </p:sp>
      <p:grpSp>
        <p:nvGrpSpPr>
          <p:cNvPr id="3" name="Group 2"/>
          <p:cNvGrpSpPr/>
          <p:nvPr/>
        </p:nvGrpSpPr>
        <p:grpSpPr>
          <a:xfrm>
            <a:off x="8280366" y="820174"/>
            <a:ext cx="2330039" cy="1869086"/>
            <a:chOff x="8405206" y="879656"/>
            <a:chExt cx="2000116" cy="1571275"/>
          </a:xfrm>
        </p:grpSpPr>
        <p:sp>
          <p:nvSpPr>
            <p:cNvPr id="46" name="Freeform 45"/>
            <p:cNvSpPr/>
            <p:nvPr/>
          </p:nvSpPr>
          <p:spPr bwMode="auto">
            <a:xfrm>
              <a:off x="8405206" y="879656"/>
              <a:ext cx="2000116" cy="1571275"/>
            </a:xfrm>
            <a:custGeom>
              <a:avLst/>
              <a:gdLst>
                <a:gd name="connsiteX0" fmla="*/ 3243176 w 3731403"/>
                <a:gd name="connsiteY0" fmla="*/ 1100228 h 2582674"/>
                <a:gd name="connsiteX1" fmla="*/ 3305438 w 3731403"/>
                <a:gd name="connsiteY1" fmla="*/ 1124830 h 2582674"/>
                <a:gd name="connsiteX2" fmla="*/ 3731403 w 3731403"/>
                <a:gd name="connsiteY2" fmla="*/ 1811675 h 2582674"/>
                <a:gd name="connsiteX3" fmla="*/ 2960203 w 3731403"/>
                <a:gd name="connsiteY3" fmla="*/ 2582674 h 2582674"/>
                <a:gd name="connsiteX4" fmla="*/ 2960188 w 3731403"/>
                <a:gd name="connsiteY4" fmla="*/ 2582673 h 2582674"/>
                <a:gd name="connsiteX5" fmla="*/ 1910444 w 3731403"/>
                <a:gd name="connsiteY5" fmla="*/ 2582673 h 2582674"/>
                <a:gd name="connsiteX6" fmla="*/ 1910444 w 3731403"/>
                <a:gd name="connsiteY6" fmla="*/ 1327507 h 2582674"/>
                <a:gd name="connsiteX7" fmla="*/ 2281752 w 3731403"/>
                <a:gd name="connsiteY7" fmla="*/ 1263913 h 2582674"/>
                <a:gd name="connsiteX8" fmla="*/ 396031 w 3731403"/>
                <a:gd name="connsiteY8" fmla="*/ 1027538 h 2582674"/>
                <a:gd name="connsiteX9" fmla="*/ 600779 w 3731403"/>
                <a:gd name="connsiteY9" fmla="*/ 1067217 h 2582674"/>
                <a:gd name="connsiteX10" fmla="*/ 686705 w 3731403"/>
                <a:gd name="connsiteY10" fmla="*/ 1086014 h 2582674"/>
                <a:gd name="connsiteX11" fmla="*/ 1049935 w 3731403"/>
                <a:gd name="connsiteY11" fmla="*/ 1169786 h 2582674"/>
                <a:gd name="connsiteX12" fmla="*/ 1471210 w 3731403"/>
                <a:gd name="connsiteY12" fmla="*/ 1269019 h 2582674"/>
                <a:gd name="connsiteX13" fmla="*/ 1834377 w 3731403"/>
                <a:gd name="connsiteY13" fmla="*/ 1341641 h 2582674"/>
                <a:gd name="connsiteX14" fmla="*/ 1834377 w 3731403"/>
                <a:gd name="connsiteY14" fmla="*/ 2582673 h 2582674"/>
                <a:gd name="connsiteX15" fmla="*/ 845397 w 3731403"/>
                <a:gd name="connsiteY15" fmla="*/ 2582673 h 2582674"/>
                <a:gd name="connsiteX16" fmla="*/ 845382 w 3731403"/>
                <a:gd name="connsiteY16" fmla="*/ 2582674 h 2582674"/>
                <a:gd name="connsiteX17" fmla="*/ 0 w 3731403"/>
                <a:gd name="connsiteY17" fmla="*/ 1737513 h 2582674"/>
                <a:gd name="connsiteX18" fmla="*/ 351799 w 3731403"/>
                <a:gd name="connsiteY18" fmla="*/ 1054527 h 2582674"/>
                <a:gd name="connsiteX19" fmla="*/ 2352368 w 3731403"/>
                <a:gd name="connsiteY19" fmla="*/ 0 h 2582674"/>
                <a:gd name="connsiteX20" fmla="*/ 3221351 w 3731403"/>
                <a:gd name="connsiteY20" fmla="*/ 868757 h 2582674"/>
                <a:gd name="connsiteX21" fmla="*/ 3214340 w 3731403"/>
                <a:gd name="connsiteY21" fmla="*/ 976713 h 2582674"/>
                <a:gd name="connsiteX22" fmla="*/ 3197700 w 3731403"/>
                <a:gd name="connsiteY22" fmla="*/ 1055238 h 2582674"/>
                <a:gd name="connsiteX23" fmla="*/ 3197472 w 3731403"/>
                <a:gd name="connsiteY23" fmla="*/ 1055166 h 2582674"/>
                <a:gd name="connsiteX24" fmla="*/ 2492564 w 3731403"/>
                <a:gd name="connsiteY24" fmla="*/ 1173368 h 2582674"/>
                <a:gd name="connsiteX25" fmla="*/ 2493506 w 3731403"/>
                <a:gd name="connsiteY25" fmla="*/ 1173831 h 2582674"/>
                <a:gd name="connsiteX26" fmla="*/ 1857236 w 3731403"/>
                <a:gd name="connsiteY26" fmla="*/ 1290036 h 2582674"/>
                <a:gd name="connsiteX27" fmla="*/ 1424801 w 3731403"/>
                <a:gd name="connsiteY27" fmla="*/ 1192881 h 2582674"/>
                <a:gd name="connsiteX28" fmla="*/ 1426515 w 3731403"/>
                <a:gd name="connsiteY28" fmla="*/ 1191633 h 2582674"/>
                <a:gd name="connsiteX29" fmla="*/ 1278037 w 3731403"/>
                <a:gd name="connsiteY29" fmla="*/ 1158357 h 2582674"/>
                <a:gd name="connsiteX30" fmla="*/ 492430 w 3731403"/>
                <a:gd name="connsiteY30" fmla="*/ 991194 h 2582674"/>
                <a:gd name="connsiteX31" fmla="*/ 454102 w 3731403"/>
                <a:gd name="connsiteY31" fmla="*/ 985012 h 2582674"/>
                <a:gd name="connsiteX32" fmla="*/ 446513 w 3731403"/>
                <a:gd name="connsiteY32" fmla="*/ 983324 h 2582674"/>
                <a:gd name="connsiteX33" fmla="*/ 446489 w 3731403"/>
                <a:gd name="connsiteY33" fmla="*/ 983088 h 2582674"/>
                <a:gd name="connsiteX34" fmla="*/ 1068626 w 3731403"/>
                <a:gd name="connsiteY34" fmla="*/ 361113 h 2582674"/>
                <a:gd name="connsiteX35" fmla="*/ 1537020 w 3731403"/>
                <a:gd name="connsiteY35" fmla="*/ 577791 h 2582674"/>
                <a:gd name="connsiteX36" fmla="*/ 2352368 w 3731403"/>
                <a:gd name="connsiteY36" fmla="*/ 0 h 258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731403" h="2582674">
                  <a:moveTo>
                    <a:pt x="3243176" y="1100228"/>
                  </a:moveTo>
                  <a:lnTo>
                    <a:pt x="3305438" y="1124830"/>
                  </a:lnTo>
                  <a:cubicBezTo>
                    <a:pt x="3558375" y="1249211"/>
                    <a:pt x="3731403" y="1510242"/>
                    <a:pt x="3731403" y="1811675"/>
                  </a:cubicBezTo>
                  <a:cubicBezTo>
                    <a:pt x="3731403" y="2237486"/>
                    <a:pt x="3386125" y="2582674"/>
                    <a:pt x="2960203" y="2582674"/>
                  </a:cubicBezTo>
                  <a:lnTo>
                    <a:pt x="2960188" y="2582673"/>
                  </a:lnTo>
                  <a:lnTo>
                    <a:pt x="1910444" y="2582673"/>
                  </a:lnTo>
                  <a:lnTo>
                    <a:pt x="1910444" y="1327507"/>
                  </a:lnTo>
                  <a:lnTo>
                    <a:pt x="2281752" y="1263913"/>
                  </a:lnTo>
                  <a:close/>
                  <a:moveTo>
                    <a:pt x="396031" y="1027538"/>
                  </a:moveTo>
                  <a:lnTo>
                    <a:pt x="600779" y="1067217"/>
                  </a:lnTo>
                  <a:lnTo>
                    <a:pt x="686705" y="1086014"/>
                  </a:lnTo>
                  <a:lnTo>
                    <a:pt x="1049935" y="1169786"/>
                  </a:lnTo>
                  <a:cubicBezTo>
                    <a:pt x="1190304" y="1203542"/>
                    <a:pt x="1330644" y="1237639"/>
                    <a:pt x="1471210" y="1269019"/>
                  </a:cubicBezTo>
                  <a:lnTo>
                    <a:pt x="1834377" y="1341641"/>
                  </a:lnTo>
                  <a:lnTo>
                    <a:pt x="1834377" y="2582673"/>
                  </a:lnTo>
                  <a:lnTo>
                    <a:pt x="845397" y="2582673"/>
                  </a:lnTo>
                  <a:cubicBezTo>
                    <a:pt x="845392" y="2582674"/>
                    <a:pt x="845388" y="2582674"/>
                    <a:pt x="845382" y="2582674"/>
                  </a:cubicBezTo>
                  <a:cubicBezTo>
                    <a:pt x="378490" y="2582674"/>
                    <a:pt x="0" y="2204283"/>
                    <a:pt x="0" y="1737513"/>
                  </a:cubicBezTo>
                  <a:cubicBezTo>
                    <a:pt x="0" y="1455483"/>
                    <a:pt x="138178" y="1205719"/>
                    <a:pt x="351799" y="1054527"/>
                  </a:cubicBezTo>
                  <a:close/>
                  <a:moveTo>
                    <a:pt x="2352368" y="0"/>
                  </a:moveTo>
                  <a:cubicBezTo>
                    <a:pt x="2832293" y="0"/>
                    <a:pt x="3221351" y="388956"/>
                    <a:pt x="3221351" y="868757"/>
                  </a:cubicBezTo>
                  <a:cubicBezTo>
                    <a:pt x="3221351" y="905344"/>
                    <a:pt x="3219089" y="941403"/>
                    <a:pt x="3214340" y="976713"/>
                  </a:cubicBezTo>
                  <a:lnTo>
                    <a:pt x="3197700" y="1055238"/>
                  </a:lnTo>
                  <a:lnTo>
                    <a:pt x="3197472" y="1055166"/>
                  </a:lnTo>
                  <a:lnTo>
                    <a:pt x="2492564" y="1173368"/>
                  </a:lnTo>
                  <a:lnTo>
                    <a:pt x="2493506" y="1173831"/>
                  </a:lnTo>
                  <a:lnTo>
                    <a:pt x="1857236" y="1290036"/>
                  </a:lnTo>
                  <a:lnTo>
                    <a:pt x="1424801" y="1192881"/>
                  </a:lnTo>
                  <a:lnTo>
                    <a:pt x="1426515" y="1191633"/>
                  </a:lnTo>
                  <a:lnTo>
                    <a:pt x="1278037" y="1158357"/>
                  </a:lnTo>
                  <a:cubicBezTo>
                    <a:pt x="980105" y="1091598"/>
                    <a:pt x="656456" y="1019620"/>
                    <a:pt x="492430" y="991194"/>
                  </a:cubicBezTo>
                  <a:lnTo>
                    <a:pt x="454102" y="985012"/>
                  </a:lnTo>
                  <a:lnTo>
                    <a:pt x="446513" y="983324"/>
                  </a:lnTo>
                  <a:lnTo>
                    <a:pt x="446489" y="983088"/>
                  </a:lnTo>
                  <a:cubicBezTo>
                    <a:pt x="446489" y="639581"/>
                    <a:pt x="725029" y="361113"/>
                    <a:pt x="1068626" y="361113"/>
                  </a:cubicBezTo>
                  <a:cubicBezTo>
                    <a:pt x="1256525" y="361113"/>
                    <a:pt x="1424968" y="444389"/>
                    <a:pt x="1537020" y="577791"/>
                  </a:cubicBezTo>
                  <a:cubicBezTo>
                    <a:pt x="1653750" y="240529"/>
                    <a:pt x="1974963" y="0"/>
                    <a:pt x="235236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4790" tIns="44790" rIns="44790" bIns="44790" numCol="1" spcCol="0" rtlCol="0" fromWordArt="0" anchor="ctr" anchorCtr="0" forceAA="0" compatLnSpc="1">
              <a:prstTxWarp prst="textNoShape">
                <a:avLst/>
              </a:prstTxWarp>
              <a:noAutofit/>
            </a:bodyPr>
            <a:lstStyle/>
            <a:p>
              <a:pPr algn="ctr" defTabSz="895392" fontAlgn="base">
                <a:spcBef>
                  <a:spcPct val="0"/>
                </a:spcBef>
                <a:spcAft>
                  <a:spcPct val="0"/>
                </a:spcAft>
                <a:defRPr/>
              </a:pPr>
              <a:endParaRPr lang="en-US" sz="8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 name="Group 46"/>
            <p:cNvGrpSpPr/>
            <p:nvPr/>
          </p:nvGrpSpPr>
          <p:grpSpPr>
            <a:xfrm>
              <a:off x="8557377" y="1082256"/>
              <a:ext cx="1784384" cy="1230255"/>
              <a:chOff x="1640550" y="2800297"/>
              <a:chExt cx="2874767" cy="1746720"/>
            </a:xfrm>
          </p:grpSpPr>
          <p:sp>
            <p:nvSpPr>
              <p:cNvPr id="50" name="Rectangle 49"/>
              <p:cNvSpPr/>
              <p:nvPr/>
            </p:nvSpPr>
            <p:spPr>
              <a:xfrm>
                <a:off x="2806682" y="2800297"/>
                <a:ext cx="1257201" cy="277280"/>
              </a:xfrm>
              <a:prstGeom prst="rect">
                <a:avLst/>
              </a:prstGeom>
            </p:spPr>
            <p:txBody>
              <a:bodyPr wrap="square">
                <a:spAutoFit/>
              </a:bodyPr>
              <a:lstStyle/>
              <a:p>
                <a:pPr algn="ctr" defTabSz="895392" fontAlgn="base">
                  <a:lnSpc>
                    <a:spcPct val="85000"/>
                  </a:lnSpc>
                  <a:spcBef>
                    <a:spcPct val="0"/>
                  </a:spcBef>
                  <a:spcAft>
                    <a:spcPct val="0"/>
                  </a:spcAft>
                  <a:defRPr/>
                </a:pPr>
                <a:r>
                  <a:rPr lang="en-US" sz="1050" kern="0" dirty="0">
                    <a:solidFill>
                      <a:srgbClr val="000000"/>
                    </a:solidFill>
                    <a:latin typeface="Segoe UI"/>
                    <a:ea typeface="Segoe UI" pitchFamily="34" charset="0"/>
                    <a:cs typeface="Segoe UI" pitchFamily="34" charset="0"/>
                  </a:rPr>
                  <a:t>CUSTOMER</a:t>
                </a:r>
              </a:p>
            </p:txBody>
          </p:sp>
          <p:sp>
            <p:nvSpPr>
              <p:cNvPr id="51" name="Rectangle 50"/>
              <p:cNvSpPr/>
              <p:nvPr/>
            </p:nvSpPr>
            <p:spPr>
              <a:xfrm>
                <a:off x="3504212" y="4196342"/>
                <a:ext cx="1011105" cy="327244"/>
              </a:xfrm>
              <a:prstGeom prst="rect">
                <a:avLst/>
              </a:prstGeom>
            </p:spPr>
            <p:txBody>
              <a:bodyPr wrap="square" lIns="0" tIns="0" rIns="0" bIns="0">
                <a:noAutofit/>
              </a:bodyPr>
              <a:lstStyle/>
              <a:p>
                <a:pPr defTabSz="895392" fontAlgn="base">
                  <a:lnSpc>
                    <a:spcPct val="85000"/>
                  </a:lnSpc>
                  <a:spcBef>
                    <a:spcPct val="0"/>
                  </a:spcBef>
                  <a:spcAft>
                    <a:spcPct val="0"/>
                  </a:spcAft>
                  <a:defRPr/>
                </a:pPr>
                <a:r>
                  <a:rPr lang="en-US" sz="1200" kern="0" dirty="0">
                    <a:solidFill>
                      <a:srgbClr val="000000"/>
                    </a:solidFill>
                    <a:latin typeface="Segoe UI"/>
                    <a:ea typeface="Segoe UI" pitchFamily="34" charset="0"/>
                    <a:cs typeface="Segoe UI" pitchFamily="34" charset="0"/>
                  </a:rPr>
                  <a:t>SERVICE PROVIDER</a:t>
                </a:r>
              </a:p>
            </p:txBody>
          </p:sp>
          <p:sp>
            <p:nvSpPr>
              <p:cNvPr id="52" name="Rectangle 51"/>
              <p:cNvSpPr/>
              <p:nvPr/>
            </p:nvSpPr>
            <p:spPr>
              <a:xfrm>
                <a:off x="1640550" y="4167138"/>
                <a:ext cx="1081073" cy="379879"/>
              </a:xfrm>
              <a:prstGeom prst="rect">
                <a:avLst/>
              </a:prstGeom>
            </p:spPr>
            <p:txBody>
              <a:bodyPr wrap="square" lIns="0" tIns="0" rIns="0" bIns="0">
                <a:spAutoFit/>
              </a:bodyPr>
              <a:lstStyle/>
              <a:p>
                <a:pPr defTabSz="895392" fontAlgn="base">
                  <a:lnSpc>
                    <a:spcPct val="85000"/>
                  </a:lnSpc>
                  <a:spcBef>
                    <a:spcPct val="0"/>
                  </a:spcBef>
                  <a:spcAft>
                    <a:spcPct val="0"/>
                  </a:spcAft>
                  <a:defRPr/>
                </a:pPr>
                <a:r>
                  <a:rPr lang="en-US" sz="1200" kern="0" dirty="0">
                    <a:solidFill>
                      <a:srgbClr val="000000"/>
                    </a:solidFill>
                    <a:latin typeface="Segoe UI"/>
                    <a:ea typeface="Segoe UI" pitchFamily="34" charset="0"/>
                    <a:cs typeface="Segoe UI" pitchFamily="34" charset="0"/>
                  </a:rPr>
                  <a:t>WINDOWS AZURE</a:t>
                </a:r>
              </a:p>
            </p:txBody>
          </p:sp>
        </p:grpSp>
        <p:pic>
          <p:nvPicPr>
            <p:cNvPr id="48" name="Picture 2"/>
            <p:cNvPicPr>
              <a:picLocks noChangeAspect="1" noChangeArrowheads="1"/>
            </p:cNvPicPr>
            <p:nvPr/>
          </p:nvPicPr>
          <p:blipFill>
            <a:blip r:embed="rId26" cstate="email">
              <a:lum contrast="10000"/>
              <a:extLst>
                <a:ext uri="{28A0092B-C50C-407E-A947-70E740481C1C}">
                  <a14:useLocalDpi xmlns:a14="http://schemas.microsoft.com/office/drawing/2010/main"/>
                </a:ext>
              </a:extLst>
            </a:blip>
            <a:srcRect/>
            <a:stretch>
              <a:fillRect/>
            </a:stretch>
          </p:blipFill>
          <p:spPr bwMode="auto">
            <a:xfrm rot="2700000">
              <a:off x="9005131" y="1302906"/>
              <a:ext cx="839354" cy="788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ectangle 48"/>
            <p:cNvSpPr/>
            <p:nvPr/>
          </p:nvSpPr>
          <p:spPr>
            <a:xfrm>
              <a:off x="9082560" y="1663635"/>
              <a:ext cx="645408" cy="155242"/>
            </a:xfrm>
            <a:prstGeom prst="rect">
              <a:avLst/>
            </a:prstGeom>
          </p:spPr>
          <p:txBody>
            <a:bodyPr wrap="square" lIns="0" tIns="0" rIns="0" bIns="0">
              <a:spAutoFit/>
            </a:bodyPr>
            <a:lstStyle/>
            <a:p>
              <a:pPr algn="ctr" defTabSz="913300" fontAlgn="base">
                <a:spcBef>
                  <a:spcPct val="0"/>
                </a:spcBef>
                <a:spcAft>
                  <a:spcPct val="0"/>
                </a:spcAft>
                <a:defRPr/>
              </a:pPr>
              <a:r>
                <a:rPr lang="en-US" sz="1200" kern="0" dirty="0">
                  <a:solidFill>
                    <a:srgbClr val="000000"/>
                  </a:solidFill>
                  <a:latin typeface="Segoe UI"/>
                  <a:ea typeface="Segoe UI" pitchFamily="34" charset="0"/>
                  <a:cs typeface="Segoe UI" pitchFamily="34" charset="0"/>
                </a:rPr>
                <a:t>Cloud OS</a:t>
              </a:r>
            </a:p>
          </p:txBody>
        </p:sp>
      </p:grpSp>
      <p:sp>
        <p:nvSpPr>
          <p:cNvPr id="4" name="Rectangle 3"/>
          <p:cNvSpPr/>
          <p:nvPr/>
        </p:nvSpPr>
        <p:spPr bwMode="auto">
          <a:xfrm>
            <a:off x="9874970" y="2722562"/>
            <a:ext cx="1909853" cy="1092511"/>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4" rIns="0" bIns="46604" numCol="1" rtlCol="0" anchor="b" anchorCtr="0" compatLnSpc="1">
            <a:prstTxWarp prst="textNoShape">
              <a:avLst/>
            </a:prstTxWarp>
          </a:bodyPr>
          <a:lstStyle/>
          <a:p>
            <a:pPr defTabSz="913300" fontAlgn="base">
              <a:spcBef>
                <a:spcPct val="0"/>
              </a:spcBef>
              <a:spcAft>
                <a:spcPct val="0"/>
              </a:spcAft>
            </a:pPr>
            <a:r>
              <a:rPr lang="en-US" sz="1799" kern="0" dirty="0">
                <a:solidFill>
                  <a:srgbClr val="FFFFFF"/>
                </a:solidFill>
                <a:latin typeface="Segoe UI"/>
                <a:ea typeface="Segoe UI" pitchFamily="34" charset="0"/>
                <a:cs typeface="Segoe UI" pitchFamily="34" charset="0"/>
              </a:rPr>
              <a:t> Data Insights</a:t>
            </a:r>
          </a:p>
        </p:txBody>
      </p:sp>
      <p:sp>
        <p:nvSpPr>
          <p:cNvPr id="53" name="Freeform 81"/>
          <p:cNvSpPr>
            <a:spLocks noEditPoints="1"/>
          </p:cNvSpPr>
          <p:nvPr/>
        </p:nvSpPr>
        <p:spPr bwMode="black">
          <a:xfrm>
            <a:off x="10803626" y="2855615"/>
            <a:ext cx="784041" cy="526023"/>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249" tIns="41124" rIns="82249" bIns="41124" numCol="1" anchor="t" anchorCtr="0" compatLnSpc="1">
            <a:prstTxWarp prst="textNoShape">
              <a:avLst/>
            </a:prstTxWarp>
          </a:bodyPr>
          <a:lstStyle/>
          <a:p>
            <a:pPr defTabSz="913688"/>
            <a:endParaRPr lang="en-US" sz="1600" kern="0">
              <a:solidFill>
                <a:srgbClr val="505050"/>
              </a:solidFill>
              <a:latin typeface="Segoe UI"/>
            </a:endParaRPr>
          </a:p>
        </p:txBody>
      </p:sp>
      <p:sp>
        <p:nvSpPr>
          <p:cNvPr id="54" name="Rectangle 53"/>
          <p:cNvSpPr/>
          <p:nvPr/>
        </p:nvSpPr>
        <p:spPr bwMode="auto">
          <a:xfrm>
            <a:off x="8397023" y="3898905"/>
            <a:ext cx="1909853" cy="1053700"/>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4" rIns="0" bIns="46604" numCol="1" rtlCol="0" anchor="b" anchorCtr="0" compatLnSpc="1">
            <a:prstTxWarp prst="textNoShape">
              <a:avLst/>
            </a:prstTxWarp>
          </a:bodyPr>
          <a:lstStyle/>
          <a:p>
            <a:pPr defTabSz="913300" fontAlgn="base">
              <a:spcBef>
                <a:spcPct val="0"/>
              </a:spcBef>
              <a:spcAft>
                <a:spcPct val="0"/>
              </a:spcAft>
            </a:pPr>
            <a:r>
              <a:rPr lang="en-US" sz="1799" kern="0" dirty="0">
                <a:solidFill>
                  <a:srgbClr val="FFFFFF"/>
                </a:solidFill>
                <a:latin typeface="Segoe UI"/>
                <a:ea typeface="Segoe UI" pitchFamily="34" charset="0"/>
                <a:cs typeface="Segoe UI" pitchFamily="34" charset="0"/>
              </a:rPr>
              <a:t> Modern Biz Apps</a:t>
            </a:r>
          </a:p>
        </p:txBody>
      </p:sp>
      <p:pic>
        <p:nvPicPr>
          <p:cNvPr id="55" name="Picture 3" descr="C:\Users\chrisw\Desktop\Kinect Hand.png"/>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black">
          <a:xfrm>
            <a:off x="9540601" y="3999622"/>
            <a:ext cx="601682" cy="482018"/>
          </a:xfrm>
          <a:prstGeom prst="rect">
            <a:avLst/>
          </a:prstGeom>
          <a:noFill/>
          <a:extLst>
            <a:ext uri="{909E8E84-426E-40DD-AFC4-6F175D3DCCD1}">
              <a14:hiddenFill xmlns:a14="http://schemas.microsoft.com/office/drawing/2010/main">
                <a:solidFill>
                  <a:srgbClr val="FFFFFF"/>
                </a:solidFill>
              </a14:hiddenFill>
            </a:ext>
          </a:extLst>
        </p:spPr>
      </p:pic>
      <p:sp>
        <p:nvSpPr>
          <p:cNvPr id="56" name="Freeform 18"/>
          <p:cNvSpPr>
            <a:spLocks noEditPoints="1"/>
          </p:cNvSpPr>
          <p:nvPr/>
        </p:nvSpPr>
        <p:spPr bwMode="black">
          <a:xfrm>
            <a:off x="10678471" y="5765136"/>
            <a:ext cx="460535" cy="34239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249" tIns="41124" rIns="82249" bIns="41124" numCol="1" anchor="t" anchorCtr="0" compatLnSpc="1">
            <a:prstTxWarp prst="textNoShape">
              <a:avLst/>
            </a:prstTxWarp>
          </a:bodyPr>
          <a:lstStyle/>
          <a:p>
            <a:pPr defTabSz="913688"/>
            <a:endParaRPr lang="en-US" sz="1600" kern="0">
              <a:solidFill>
                <a:srgbClr val="505050"/>
              </a:solidFill>
              <a:latin typeface="Segoe UI"/>
            </a:endParaRPr>
          </a:p>
        </p:txBody>
      </p:sp>
      <p:grpSp>
        <p:nvGrpSpPr>
          <p:cNvPr id="17" name="Group 9"/>
          <p:cNvGrpSpPr>
            <a:grpSpLocks noChangeAspect="1"/>
          </p:cNvGrpSpPr>
          <p:nvPr/>
        </p:nvGrpSpPr>
        <p:grpSpPr bwMode="auto">
          <a:xfrm>
            <a:off x="453664" y="845700"/>
            <a:ext cx="1470812" cy="1143966"/>
            <a:chOff x="278" y="1566"/>
            <a:chExt cx="927" cy="721"/>
          </a:xfrm>
        </p:grpSpPr>
        <p:sp>
          <p:nvSpPr>
            <p:cNvPr id="20" name="AutoShape 8"/>
            <p:cNvSpPr>
              <a:spLocks noChangeAspect="1" noChangeArrowheads="1" noTextEdit="1"/>
            </p:cNvSpPr>
            <p:nvPr/>
          </p:nvSpPr>
          <p:spPr bwMode="auto">
            <a:xfrm>
              <a:off x="278" y="1566"/>
              <a:ext cx="927" cy="721"/>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90" tIns="45695" rIns="91390" bIns="45695" numCol="1" anchor="t" anchorCtr="0" compatLnSpc="1">
              <a:prstTxWarp prst="textNoShape">
                <a:avLst/>
              </a:prstTxWarp>
            </a:bodyPr>
            <a:lstStyle/>
            <a:p>
              <a:pPr defTabSz="914004"/>
              <a:endParaRPr lang="en-US" sz="1799" kern="0">
                <a:solidFill>
                  <a:srgbClr val="000000"/>
                </a:solidFill>
                <a:latin typeface="Segoe UI"/>
              </a:endParaRPr>
            </a:p>
          </p:txBody>
        </p:sp>
        <p:sp>
          <p:nvSpPr>
            <p:cNvPr id="29" name="Freeform 10"/>
            <p:cNvSpPr>
              <a:spLocks noEditPoints="1"/>
            </p:cNvSpPr>
            <p:nvPr/>
          </p:nvSpPr>
          <p:spPr bwMode="auto">
            <a:xfrm>
              <a:off x="278" y="1566"/>
              <a:ext cx="910" cy="682"/>
            </a:xfrm>
            <a:custGeom>
              <a:avLst/>
              <a:gdLst>
                <a:gd name="T0" fmla="*/ 664 w 910"/>
                <a:gd name="T1" fmla="*/ 120 h 682"/>
                <a:gd name="T2" fmla="*/ 246 w 910"/>
                <a:gd name="T3" fmla="*/ 120 h 682"/>
                <a:gd name="T4" fmla="*/ 461 w 910"/>
                <a:gd name="T5" fmla="*/ 113 h 682"/>
                <a:gd name="T6" fmla="*/ 457 w 910"/>
                <a:gd name="T7" fmla="*/ 149 h 682"/>
                <a:gd name="T8" fmla="*/ 431 w 910"/>
                <a:gd name="T9" fmla="*/ 126 h 682"/>
                <a:gd name="T10" fmla="*/ 444 w 910"/>
                <a:gd name="T11" fmla="*/ 168 h 682"/>
                <a:gd name="T12" fmla="*/ 414 w 910"/>
                <a:gd name="T13" fmla="*/ 136 h 682"/>
                <a:gd name="T14" fmla="*/ 375 w 910"/>
                <a:gd name="T15" fmla="*/ 113 h 682"/>
                <a:gd name="T16" fmla="*/ 362 w 910"/>
                <a:gd name="T17" fmla="*/ 136 h 682"/>
                <a:gd name="T18" fmla="*/ 336 w 910"/>
                <a:gd name="T19" fmla="*/ 126 h 682"/>
                <a:gd name="T20" fmla="*/ 349 w 910"/>
                <a:gd name="T21" fmla="*/ 168 h 682"/>
                <a:gd name="T22" fmla="*/ 319 w 910"/>
                <a:gd name="T23" fmla="*/ 139 h 682"/>
                <a:gd name="T24" fmla="*/ 285 w 910"/>
                <a:gd name="T25" fmla="*/ 113 h 682"/>
                <a:gd name="T26" fmla="*/ 272 w 910"/>
                <a:gd name="T27" fmla="*/ 136 h 682"/>
                <a:gd name="T28" fmla="*/ 591 w 910"/>
                <a:gd name="T29" fmla="*/ 87 h 682"/>
                <a:gd name="T30" fmla="*/ 410 w 910"/>
                <a:gd name="T31" fmla="*/ 0 h 682"/>
                <a:gd name="T32" fmla="*/ 608 w 910"/>
                <a:gd name="T33" fmla="*/ 29 h 682"/>
                <a:gd name="T34" fmla="*/ 457 w 910"/>
                <a:gd name="T35" fmla="*/ 16 h 682"/>
                <a:gd name="T36" fmla="*/ 457 w 910"/>
                <a:gd name="T37" fmla="*/ 74 h 682"/>
                <a:gd name="T38" fmla="*/ 444 w 910"/>
                <a:gd name="T39" fmla="*/ 52 h 682"/>
                <a:gd name="T40" fmla="*/ 414 w 910"/>
                <a:gd name="T41" fmla="*/ 26 h 682"/>
                <a:gd name="T42" fmla="*/ 410 w 910"/>
                <a:gd name="T43" fmla="*/ 61 h 682"/>
                <a:gd name="T44" fmla="*/ 362 w 910"/>
                <a:gd name="T45" fmla="*/ 39 h 682"/>
                <a:gd name="T46" fmla="*/ 366 w 910"/>
                <a:gd name="T47" fmla="*/ 74 h 682"/>
                <a:gd name="T48" fmla="*/ 345 w 910"/>
                <a:gd name="T49" fmla="*/ 52 h 682"/>
                <a:gd name="T50" fmla="*/ 319 w 910"/>
                <a:gd name="T51" fmla="*/ 26 h 682"/>
                <a:gd name="T52" fmla="*/ 319 w 910"/>
                <a:gd name="T53" fmla="*/ 61 h 682"/>
                <a:gd name="T54" fmla="*/ 276 w 910"/>
                <a:gd name="T55" fmla="*/ 39 h 682"/>
                <a:gd name="T56" fmla="*/ 272 w 910"/>
                <a:gd name="T57" fmla="*/ 74 h 682"/>
                <a:gd name="T58" fmla="*/ 319 w 910"/>
                <a:gd name="T59" fmla="*/ 682 h 682"/>
                <a:gd name="T60" fmla="*/ 871 w 910"/>
                <a:gd name="T61" fmla="*/ 466 h 682"/>
                <a:gd name="T62" fmla="*/ 677 w 910"/>
                <a:gd name="T63" fmla="*/ 511 h 682"/>
                <a:gd name="T64" fmla="*/ 198 w 910"/>
                <a:gd name="T65" fmla="*/ 449 h 682"/>
                <a:gd name="T66" fmla="*/ 418 w 910"/>
                <a:gd name="T67" fmla="*/ 446 h 682"/>
                <a:gd name="T68" fmla="*/ 354 w 910"/>
                <a:gd name="T69" fmla="*/ 592 h 682"/>
                <a:gd name="T70" fmla="*/ 556 w 910"/>
                <a:gd name="T71" fmla="*/ 533 h 682"/>
                <a:gd name="T72" fmla="*/ 522 w 910"/>
                <a:gd name="T73" fmla="*/ 427 h 682"/>
                <a:gd name="T74" fmla="*/ 828 w 910"/>
                <a:gd name="T75" fmla="*/ 449 h 682"/>
                <a:gd name="T76" fmla="*/ 707 w 910"/>
                <a:gd name="T77" fmla="*/ 333 h 682"/>
                <a:gd name="T78" fmla="*/ 496 w 910"/>
                <a:gd name="T79" fmla="*/ 349 h 682"/>
                <a:gd name="T80" fmla="*/ 664 w 910"/>
                <a:gd name="T81" fmla="*/ 236 h 682"/>
                <a:gd name="T82" fmla="*/ 263 w 910"/>
                <a:gd name="T83" fmla="*/ 197 h 682"/>
                <a:gd name="T84" fmla="*/ 431 w 910"/>
                <a:gd name="T85" fmla="*/ 310 h 682"/>
                <a:gd name="T86" fmla="*/ 246 w 910"/>
                <a:gd name="T87" fmla="*/ 356 h 682"/>
                <a:gd name="T88" fmla="*/ 43 w 910"/>
                <a:gd name="T89" fmla="*/ 427 h 682"/>
                <a:gd name="T90" fmla="*/ 849 w 910"/>
                <a:gd name="T91" fmla="*/ 414 h 682"/>
                <a:gd name="T92" fmla="*/ 617 w 910"/>
                <a:gd name="T93" fmla="*/ 252 h 682"/>
                <a:gd name="T94" fmla="*/ 418 w 910"/>
                <a:gd name="T95" fmla="*/ 608 h 682"/>
                <a:gd name="T96" fmla="*/ 474 w 910"/>
                <a:gd name="T97" fmla="*/ 210 h 682"/>
                <a:gd name="T98" fmla="*/ 466 w 910"/>
                <a:gd name="T99" fmla="*/ 255 h 682"/>
                <a:gd name="T100" fmla="*/ 427 w 910"/>
                <a:gd name="T101" fmla="*/ 210 h 682"/>
                <a:gd name="T102" fmla="*/ 285 w 910"/>
                <a:gd name="T103" fmla="*/ 255 h 682"/>
                <a:gd name="T104" fmla="*/ 272 w 910"/>
                <a:gd name="T105" fmla="*/ 210 h 682"/>
                <a:gd name="T106" fmla="*/ 302 w 910"/>
                <a:gd name="T107" fmla="*/ 242 h 682"/>
                <a:gd name="T108" fmla="*/ 336 w 910"/>
                <a:gd name="T109" fmla="*/ 265 h 682"/>
                <a:gd name="T110" fmla="*/ 349 w 910"/>
                <a:gd name="T111" fmla="*/ 246 h 682"/>
                <a:gd name="T112" fmla="*/ 379 w 910"/>
                <a:gd name="T113" fmla="*/ 255 h 682"/>
                <a:gd name="T114" fmla="*/ 362 w 910"/>
                <a:gd name="T115" fmla="*/ 210 h 682"/>
                <a:gd name="T116" fmla="*/ 397 w 910"/>
                <a:gd name="T117" fmla="*/ 239 h 682"/>
                <a:gd name="T118" fmla="*/ 427 w 910"/>
                <a:gd name="T119" fmla="*/ 255 h 682"/>
                <a:gd name="T120" fmla="*/ 229 w 910"/>
                <a:gd name="T121" fmla="*/ 352 h 682"/>
                <a:gd name="T122" fmla="*/ 60 w 910"/>
                <a:gd name="T123" fmla="*/ 356 h 682"/>
                <a:gd name="T124" fmla="*/ 56 w 910"/>
                <a:gd name="T125" fmla="*/ 51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0" h="682">
                  <a:moveTo>
                    <a:pt x="272" y="184"/>
                  </a:moveTo>
                  <a:lnTo>
                    <a:pt x="306" y="184"/>
                  </a:lnTo>
                  <a:lnTo>
                    <a:pt x="336" y="184"/>
                  </a:lnTo>
                  <a:lnTo>
                    <a:pt x="366" y="184"/>
                  </a:lnTo>
                  <a:lnTo>
                    <a:pt x="392" y="184"/>
                  </a:lnTo>
                  <a:lnTo>
                    <a:pt x="418" y="184"/>
                  </a:lnTo>
                  <a:lnTo>
                    <a:pt x="440" y="184"/>
                  </a:lnTo>
                  <a:lnTo>
                    <a:pt x="466" y="184"/>
                  </a:lnTo>
                  <a:lnTo>
                    <a:pt x="483" y="184"/>
                  </a:lnTo>
                  <a:lnTo>
                    <a:pt x="500" y="184"/>
                  </a:lnTo>
                  <a:lnTo>
                    <a:pt x="517" y="184"/>
                  </a:lnTo>
                  <a:lnTo>
                    <a:pt x="535" y="184"/>
                  </a:lnTo>
                  <a:lnTo>
                    <a:pt x="548" y="184"/>
                  </a:lnTo>
                  <a:lnTo>
                    <a:pt x="561" y="184"/>
                  </a:lnTo>
                  <a:lnTo>
                    <a:pt x="573" y="184"/>
                  </a:lnTo>
                  <a:lnTo>
                    <a:pt x="582" y="184"/>
                  </a:lnTo>
                  <a:lnTo>
                    <a:pt x="591" y="184"/>
                  </a:lnTo>
                  <a:lnTo>
                    <a:pt x="608" y="184"/>
                  </a:lnTo>
                  <a:lnTo>
                    <a:pt x="621" y="184"/>
                  </a:lnTo>
                  <a:lnTo>
                    <a:pt x="625" y="184"/>
                  </a:lnTo>
                  <a:lnTo>
                    <a:pt x="634" y="184"/>
                  </a:lnTo>
                  <a:lnTo>
                    <a:pt x="634" y="184"/>
                  </a:lnTo>
                  <a:lnTo>
                    <a:pt x="638" y="184"/>
                  </a:lnTo>
                  <a:lnTo>
                    <a:pt x="638" y="184"/>
                  </a:lnTo>
                  <a:lnTo>
                    <a:pt x="642" y="184"/>
                  </a:lnTo>
                  <a:lnTo>
                    <a:pt x="647" y="184"/>
                  </a:lnTo>
                  <a:lnTo>
                    <a:pt x="655" y="181"/>
                  </a:lnTo>
                  <a:lnTo>
                    <a:pt x="664" y="175"/>
                  </a:lnTo>
                  <a:lnTo>
                    <a:pt x="664" y="171"/>
                  </a:lnTo>
                  <a:lnTo>
                    <a:pt x="664" y="165"/>
                  </a:lnTo>
                  <a:lnTo>
                    <a:pt x="664" y="158"/>
                  </a:lnTo>
                  <a:lnTo>
                    <a:pt x="664" y="149"/>
                  </a:lnTo>
                  <a:lnTo>
                    <a:pt x="664" y="142"/>
                  </a:lnTo>
                  <a:lnTo>
                    <a:pt x="664" y="139"/>
                  </a:lnTo>
                  <a:lnTo>
                    <a:pt x="664" y="133"/>
                  </a:lnTo>
                  <a:lnTo>
                    <a:pt x="664" y="129"/>
                  </a:lnTo>
                  <a:lnTo>
                    <a:pt x="664" y="123"/>
                  </a:lnTo>
                  <a:lnTo>
                    <a:pt x="664" y="120"/>
                  </a:lnTo>
                  <a:lnTo>
                    <a:pt x="664" y="120"/>
                  </a:lnTo>
                  <a:lnTo>
                    <a:pt x="664" y="120"/>
                  </a:lnTo>
                  <a:lnTo>
                    <a:pt x="664" y="120"/>
                  </a:lnTo>
                  <a:lnTo>
                    <a:pt x="664" y="113"/>
                  </a:lnTo>
                  <a:lnTo>
                    <a:pt x="664" y="110"/>
                  </a:lnTo>
                  <a:lnTo>
                    <a:pt x="655" y="103"/>
                  </a:lnTo>
                  <a:lnTo>
                    <a:pt x="647" y="100"/>
                  </a:lnTo>
                  <a:lnTo>
                    <a:pt x="642" y="100"/>
                  </a:lnTo>
                  <a:lnTo>
                    <a:pt x="638" y="97"/>
                  </a:lnTo>
                  <a:lnTo>
                    <a:pt x="604" y="97"/>
                  </a:lnTo>
                  <a:lnTo>
                    <a:pt x="573" y="97"/>
                  </a:lnTo>
                  <a:lnTo>
                    <a:pt x="543" y="97"/>
                  </a:lnTo>
                  <a:lnTo>
                    <a:pt x="517" y="97"/>
                  </a:lnTo>
                  <a:lnTo>
                    <a:pt x="492" y="97"/>
                  </a:lnTo>
                  <a:lnTo>
                    <a:pt x="470" y="97"/>
                  </a:lnTo>
                  <a:lnTo>
                    <a:pt x="448" y="97"/>
                  </a:lnTo>
                  <a:lnTo>
                    <a:pt x="427" y="97"/>
                  </a:lnTo>
                  <a:lnTo>
                    <a:pt x="410" y="97"/>
                  </a:lnTo>
                  <a:lnTo>
                    <a:pt x="392" y="97"/>
                  </a:lnTo>
                  <a:lnTo>
                    <a:pt x="375" y="97"/>
                  </a:lnTo>
                  <a:lnTo>
                    <a:pt x="362" y="97"/>
                  </a:lnTo>
                  <a:lnTo>
                    <a:pt x="349" y="97"/>
                  </a:lnTo>
                  <a:lnTo>
                    <a:pt x="336" y="97"/>
                  </a:lnTo>
                  <a:lnTo>
                    <a:pt x="328" y="97"/>
                  </a:lnTo>
                  <a:lnTo>
                    <a:pt x="319" y="97"/>
                  </a:lnTo>
                  <a:lnTo>
                    <a:pt x="302" y="97"/>
                  </a:lnTo>
                  <a:lnTo>
                    <a:pt x="293" y="97"/>
                  </a:lnTo>
                  <a:lnTo>
                    <a:pt x="285" y="97"/>
                  </a:lnTo>
                  <a:lnTo>
                    <a:pt x="276" y="97"/>
                  </a:lnTo>
                  <a:lnTo>
                    <a:pt x="276" y="97"/>
                  </a:lnTo>
                  <a:lnTo>
                    <a:pt x="272" y="97"/>
                  </a:lnTo>
                  <a:lnTo>
                    <a:pt x="272" y="97"/>
                  </a:lnTo>
                  <a:lnTo>
                    <a:pt x="267" y="100"/>
                  </a:lnTo>
                  <a:lnTo>
                    <a:pt x="263" y="100"/>
                  </a:lnTo>
                  <a:lnTo>
                    <a:pt x="254" y="103"/>
                  </a:lnTo>
                  <a:lnTo>
                    <a:pt x="246" y="110"/>
                  </a:lnTo>
                  <a:lnTo>
                    <a:pt x="246" y="113"/>
                  </a:lnTo>
                  <a:lnTo>
                    <a:pt x="246" y="120"/>
                  </a:lnTo>
                  <a:lnTo>
                    <a:pt x="246" y="126"/>
                  </a:lnTo>
                  <a:lnTo>
                    <a:pt x="246" y="133"/>
                  </a:lnTo>
                  <a:lnTo>
                    <a:pt x="246" y="139"/>
                  </a:lnTo>
                  <a:lnTo>
                    <a:pt x="246" y="145"/>
                  </a:lnTo>
                  <a:lnTo>
                    <a:pt x="246" y="149"/>
                  </a:lnTo>
                  <a:lnTo>
                    <a:pt x="246" y="155"/>
                  </a:lnTo>
                  <a:lnTo>
                    <a:pt x="246" y="158"/>
                  </a:lnTo>
                  <a:lnTo>
                    <a:pt x="246" y="162"/>
                  </a:lnTo>
                  <a:lnTo>
                    <a:pt x="246" y="165"/>
                  </a:lnTo>
                  <a:lnTo>
                    <a:pt x="246" y="165"/>
                  </a:lnTo>
                  <a:lnTo>
                    <a:pt x="246" y="165"/>
                  </a:lnTo>
                  <a:lnTo>
                    <a:pt x="246" y="171"/>
                  </a:lnTo>
                  <a:lnTo>
                    <a:pt x="246" y="175"/>
                  </a:lnTo>
                  <a:lnTo>
                    <a:pt x="254" y="181"/>
                  </a:lnTo>
                  <a:lnTo>
                    <a:pt x="263" y="184"/>
                  </a:lnTo>
                  <a:lnTo>
                    <a:pt x="267" y="184"/>
                  </a:lnTo>
                  <a:lnTo>
                    <a:pt x="272" y="184"/>
                  </a:lnTo>
                  <a:lnTo>
                    <a:pt x="272" y="184"/>
                  </a:lnTo>
                  <a:close/>
                  <a:moveTo>
                    <a:pt x="608" y="126"/>
                  </a:moveTo>
                  <a:lnTo>
                    <a:pt x="617" y="126"/>
                  </a:lnTo>
                  <a:lnTo>
                    <a:pt x="621" y="129"/>
                  </a:lnTo>
                  <a:lnTo>
                    <a:pt x="625" y="136"/>
                  </a:lnTo>
                  <a:lnTo>
                    <a:pt x="629" y="142"/>
                  </a:lnTo>
                  <a:lnTo>
                    <a:pt x="625" y="149"/>
                  </a:lnTo>
                  <a:lnTo>
                    <a:pt x="621" y="152"/>
                  </a:lnTo>
                  <a:lnTo>
                    <a:pt x="617" y="155"/>
                  </a:lnTo>
                  <a:lnTo>
                    <a:pt x="608" y="158"/>
                  </a:lnTo>
                  <a:lnTo>
                    <a:pt x="599" y="155"/>
                  </a:lnTo>
                  <a:lnTo>
                    <a:pt x="591" y="152"/>
                  </a:lnTo>
                  <a:lnTo>
                    <a:pt x="586" y="149"/>
                  </a:lnTo>
                  <a:lnTo>
                    <a:pt x="586" y="142"/>
                  </a:lnTo>
                  <a:lnTo>
                    <a:pt x="586" y="136"/>
                  </a:lnTo>
                  <a:lnTo>
                    <a:pt x="591" y="129"/>
                  </a:lnTo>
                  <a:lnTo>
                    <a:pt x="599" y="126"/>
                  </a:lnTo>
                  <a:lnTo>
                    <a:pt x="608" y="126"/>
                  </a:lnTo>
                  <a:lnTo>
                    <a:pt x="608" y="126"/>
                  </a:lnTo>
                  <a:close/>
                  <a:moveTo>
                    <a:pt x="457" y="113"/>
                  </a:moveTo>
                  <a:lnTo>
                    <a:pt x="461" y="113"/>
                  </a:lnTo>
                  <a:lnTo>
                    <a:pt x="466" y="113"/>
                  </a:lnTo>
                  <a:lnTo>
                    <a:pt x="470" y="113"/>
                  </a:lnTo>
                  <a:lnTo>
                    <a:pt x="470" y="113"/>
                  </a:lnTo>
                  <a:lnTo>
                    <a:pt x="474" y="113"/>
                  </a:lnTo>
                  <a:lnTo>
                    <a:pt x="474" y="113"/>
                  </a:lnTo>
                  <a:lnTo>
                    <a:pt x="474" y="120"/>
                  </a:lnTo>
                  <a:lnTo>
                    <a:pt x="474" y="123"/>
                  </a:lnTo>
                  <a:lnTo>
                    <a:pt x="474" y="123"/>
                  </a:lnTo>
                  <a:lnTo>
                    <a:pt x="474" y="126"/>
                  </a:lnTo>
                  <a:lnTo>
                    <a:pt x="474" y="126"/>
                  </a:lnTo>
                  <a:lnTo>
                    <a:pt x="474" y="126"/>
                  </a:lnTo>
                  <a:lnTo>
                    <a:pt x="466" y="126"/>
                  </a:lnTo>
                  <a:lnTo>
                    <a:pt x="466" y="126"/>
                  </a:lnTo>
                  <a:lnTo>
                    <a:pt x="461" y="126"/>
                  </a:lnTo>
                  <a:lnTo>
                    <a:pt x="457" y="126"/>
                  </a:lnTo>
                  <a:lnTo>
                    <a:pt x="457" y="126"/>
                  </a:lnTo>
                  <a:lnTo>
                    <a:pt x="457" y="126"/>
                  </a:lnTo>
                  <a:lnTo>
                    <a:pt x="457" y="113"/>
                  </a:lnTo>
                  <a:lnTo>
                    <a:pt x="457" y="113"/>
                  </a:lnTo>
                  <a:close/>
                  <a:moveTo>
                    <a:pt x="457" y="136"/>
                  </a:moveTo>
                  <a:lnTo>
                    <a:pt x="461" y="136"/>
                  </a:lnTo>
                  <a:lnTo>
                    <a:pt x="466" y="136"/>
                  </a:lnTo>
                  <a:lnTo>
                    <a:pt x="470" y="136"/>
                  </a:lnTo>
                  <a:lnTo>
                    <a:pt x="470" y="136"/>
                  </a:lnTo>
                  <a:lnTo>
                    <a:pt x="474" y="136"/>
                  </a:lnTo>
                  <a:lnTo>
                    <a:pt x="474" y="136"/>
                  </a:lnTo>
                  <a:lnTo>
                    <a:pt x="474" y="139"/>
                  </a:lnTo>
                  <a:lnTo>
                    <a:pt x="474" y="142"/>
                  </a:lnTo>
                  <a:lnTo>
                    <a:pt x="474" y="145"/>
                  </a:lnTo>
                  <a:lnTo>
                    <a:pt x="474" y="149"/>
                  </a:lnTo>
                  <a:lnTo>
                    <a:pt x="474" y="149"/>
                  </a:lnTo>
                  <a:lnTo>
                    <a:pt x="474" y="149"/>
                  </a:lnTo>
                  <a:lnTo>
                    <a:pt x="466" y="149"/>
                  </a:lnTo>
                  <a:lnTo>
                    <a:pt x="466" y="149"/>
                  </a:lnTo>
                  <a:lnTo>
                    <a:pt x="461" y="149"/>
                  </a:lnTo>
                  <a:lnTo>
                    <a:pt x="457" y="149"/>
                  </a:lnTo>
                  <a:lnTo>
                    <a:pt x="457" y="149"/>
                  </a:lnTo>
                  <a:lnTo>
                    <a:pt x="457" y="149"/>
                  </a:lnTo>
                  <a:lnTo>
                    <a:pt x="457" y="136"/>
                  </a:lnTo>
                  <a:lnTo>
                    <a:pt x="457" y="136"/>
                  </a:lnTo>
                  <a:close/>
                  <a:moveTo>
                    <a:pt x="457" y="158"/>
                  </a:moveTo>
                  <a:lnTo>
                    <a:pt x="461" y="158"/>
                  </a:lnTo>
                  <a:lnTo>
                    <a:pt x="466" y="158"/>
                  </a:lnTo>
                  <a:lnTo>
                    <a:pt x="470" y="158"/>
                  </a:lnTo>
                  <a:lnTo>
                    <a:pt x="470" y="158"/>
                  </a:lnTo>
                  <a:lnTo>
                    <a:pt x="474" y="158"/>
                  </a:lnTo>
                  <a:lnTo>
                    <a:pt x="474" y="158"/>
                  </a:lnTo>
                  <a:lnTo>
                    <a:pt x="474" y="162"/>
                  </a:lnTo>
                  <a:lnTo>
                    <a:pt x="474" y="165"/>
                  </a:lnTo>
                  <a:lnTo>
                    <a:pt x="474" y="168"/>
                  </a:lnTo>
                  <a:lnTo>
                    <a:pt x="474" y="168"/>
                  </a:lnTo>
                  <a:lnTo>
                    <a:pt x="474" y="168"/>
                  </a:lnTo>
                  <a:lnTo>
                    <a:pt x="474" y="171"/>
                  </a:lnTo>
                  <a:lnTo>
                    <a:pt x="466" y="171"/>
                  </a:lnTo>
                  <a:lnTo>
                    <a:pt x="466" y="171"/>
                  </a:lnTo>
                  <a:lnTo>
                    <a:pt x="461" y="171"/>
                  </a:lnTo>
                  <a:lnTo>
                    <a:pt x="457" y="171"/>
                  </a:lnTo>
                  <a:lnTo>
                    <a:pt x="457" y="171"/>
                  </a:lnTo>
                  <a:lnTo>
                    <a:pt x="457" y="171"/>
                  </a:lnTo>
                  <a:lnTo>
                    <a:pt x="457" y="158"/>
                  </a:lnTo>
                  <a:lnTo>
                    <a:pt x="457" y="158"/>
                  </a:lnTo>
                  <a:close/>
                  <a:moveTo>
                    <a:pt x="427" y="113"/>
                  </a:moveTo>
                  <a:lnTo>
                    <a:pt x="431" y="113"/>
                  </a:lnTo>
                  <a:lnTo>
                    <a:pt x="435" y="113"/>
                  </a:lnTo>
                  <a:lnTo>
                    <a:pt x="440" y="113"/>
                  </a:lnTo>
                  <a:lnTo>
                    <a:pt x="440" y="113"/>
                  </a:lnTo>
                  <a:lnTo>
                    <a:pt x="444" y="113"/>
                  </a:lnTo>
                  <a:lnTo>
                    <a:pt x="444" y="113"/>
                  </a:lnTo>
                  <a:lnTo>
                    <a:pt x="444" y="120"/>
                  </a:lnTo>
                  <a:lnTo>
                    <a:pt x="444" y="123"/>
                  </a:lnTo>
                  <a:lnTo>
                    <a:pt x="444" y="123"/>
                  </a:lnTo>
                  <a:lnTo>
                    <a:pt x="444" y="126"/>
                  </a:lnTo>
                  <a:lnTo>
                    <a:pt x="444" y="126"/>
                  </a:lnTo>
                  <a:lnTo>
                    <a:pt x="444" y="126"/>
                  </a:lnTo>
                  <a:lnTo>
                    <a:pt x="435" y="126"/>
                  </a:lnTo>
                  <a:lnTo>
                    <a:pt x="431" y="126"/>
                  </a:lnTo>
                  <a:lnTo>
                    <a:pt x="431" y="126"/>
                  </a:lnTo>
                  <a:lnTo>
                    <a:pt x="427" y="126"/>
                  </a:lnTo>
                  <a:lnTo>
                    <a:pt x="427" y="126"/>
                  </a:lnTo>
                  <a:lnTo>
                    <a:pt x="427" y="126"/>
                  </a:lnTo>
                  <a:lnTo>
                    <a:pt x="427" y="113"/>
                  </a:lnTo>
                  <a:lnTo>
                    <a:pt x="427" y="113"/>
                  </a:lnTo>
                  <a:close/>
                  <a:moveTo>
                    <a:pt x="427" y="136"/>
                  </a:moveTo>
                  <a:lnTo>
                    <a:pt x="431" y="136"/>
                  </a:lnTo>
                  <a:lnTo>
                    <a:pt x="435" y="136"/>
                  </a:lnTo>
                  <a:lnTo>
                    <a:pt x="440" y="136"/>
                  </a:lnTo>
                  <a:lnTo>
                    <a:pt x="440" y="136"/>
                  </a:lnTo>
                  <a:lnTo>
                    <a:pt x="444" y="136"/>
                  </a:lnTo>
                  <a:lnTo>
                    <a:pt x="444" y="136"/>
                  </a:lnTo>
                  <a:lnTo>
                    <a:pt x="444" y="139"/>
                  </a:lnTo>
                  <a:lnTo>
                    <a:pt x="444" y="142"/>
                  </a:lnTo>
                  <a:lnTo>
                    <a:pt x="444" y="145"/>
                  </a:lnTo>
                  <a:lnTo>
                    <a:pt x="444" y="149"/>
                  </a:lnTo>
                  <a:lnTo>
                    <a:pt x="444" y="149"/>
                  </a:lnTo>
                  <a:lnTo>
                    <a:pt x="444" y="149"/>
                  </a:lnTo>
                  <a:lnTo>
                    <a:pt x="435" y="149"/>
                  </a:lnTo>
                  <a:lnTo>
                    <a:pt x="431" y="149"/>
                  </a:lnTo>
                  <a:lnTo>
                    <a:pt x="431" y="149"/>
                  </a:lnTo>
                  <a:lnTo>
                    <a:pt x="427" y="149"/>
                  </a:lnTo>
                  <a:lnTo>
                    <a:pt x="427" y="149"/>
                  </a:lnTo>
                  <a:lnTo>
                    <a:pt x="427" y="149"/>
                  </a:lnTo>
                  <a:lnTo>
                    <a:pt x="427" y="136"/>
                  </a:lnTo>
                  <a:lnTo>
                    <a:pt x="427" y="136"/>
                  </a:lnTo>
                  <a:close/>
                  <a:moveTo>
                    <a:pt x="427" y="158"/>
                  </a:moveTo>
                  <a:lnTo>
                    <a:pt x="431" y="158"/>
                  </a:lnTo>
                  <a:lnTo>
                    <a:pt x="435" y="158"/>
                  </a:lnTo>
                  <a:lnTo>
                    <a:pt x="440" y="158"/>
                  </a:lnTo>
                  <a:lnTo>
                    <a:pt x="440" y="158"/>
                  </a:lnTo>
                  <a:lnTo>
                    <a:pt x="444" y="158"/>
                  </a:lnTo>
                  <a:lnTo>
                    <a:pt x="444" y="158"/>
                  </a:lnTo>
                  <a:lnTo>
                    <a:pt x="444" y="162"/>
                  </a:lnTo>
                  <a:lnTo>
                    <a:pt x="444" y="165"/>
                  </a:lnTo>
                  <a:lnTo>
                    <a:pt x="444" y="168"/>
                  </a:lnTo>
                  <a:lnTo>
                    <a:pt x="444" y="168"/>
                  </a:lnTo>
                  <a:lnTo>
                    <a:pt x="444" y="168"/>
                  </a:lnTo>
                  <a:lnTo>
                    <a:pt x="444" y="171"/>
                  </a:lnTo>
                  <a:lnTo>
                    <a:pt x="435" y="171"/>
                  </a:lnTo>
                  <a:lnTo>
                    <a:pt x="431" y="171"/>
                  </a:lnTo>
                  <a:lnTo>
                    <a:pt x="431" y="171"/>
                  </a:lnTo>
                  <a:lnTo>
                    <a:pt x="427" y="171"/>
                  </a:lnTo>
                  <a:lnTo>
                    <a:pt x="427" y="171"/>
                  </a:lnTo>
                  <a:lnTo>
                    <a:pt x="427" y="171"/>
                  </a:lnTo>
                  <a:lnTo>
                    <a:pt x="427" y="158"/>
                  </a:lnTo>
                  <a:lnTo>
                    <a:pt x="427" y="158"/>
                  </a:lnTo>
                  <a:close/>
                  <a:moveTo>
                    <a:pt x="397" y="113"/>
                  </a:moveTo>
                  <a:lnTo>
                    <a:pt x="401" y="113"/>
                  </a:lnTo>
                  <a:lnTo>
                    <a:pt x="405" y="113"/>
                  </a:lnTo>
                  <a:lnTo>
                    <a:pt x="410" y="113"/>
                  </a:lnTo>
                  <a:lnTo>
                    <a:pt x="410" y="113"/>
                  </a:lnTo>
                  <a:lnTo>
                    <a:pt x="410" y="113"/>
                  </a:lnTo>
                  <a:lnTo>
                    <a:pt x="414" y="113"/>
                  </a:lnTo>
                  <a:lnTo>
                    <a:pt x="414" y="120"/>
                  </a:lnTo>
                  <a:lnTo>
                    <a:pt x="414" y="123"/>
                  </a:lnTo>
                  <a:lnTo>
                    <a:pt x="414" y="123"/>
                  </a:lnTo>
                  <a:lnTo>
                    <a:pt x="414" y="126"/>
                  </a:lnTo>
                  <a:lnTo>
                    <a:pt x="414" y="126"/>
                  </a:lnTo>
                  <a:lnTo>
                    <a:pt x="414" y="126"/>
                  </a:lnTo>
                  <a:lnTo>
                    <a:pt x="405" y="126"/>
                  </a:lnTo>
                  <a:lnTo>
                    <a:pt x="401" y="126"/>
                  </a:lnTo>
                  <a:lnTo>
                    <a:pt x="401" y="126"/>
                  </a:lnTo>
                  <a:lnTo>
                    <a:pt x="397" y="126"/>
                  </a:lnTo>
                  <a:lnTo>
                    <a:pt x="397" y="126"/>
                  </a:lnTo>
                  <a:lnTo>
                    <a:pt x="397" y="126"/>
                  </a:lnTo>
                  <a:lnTo>
                    <a:pt x="397" y="113"/>
                  </a:lnTo>
                  <a:lnTo>
                    <a:pt x="397" y="113"/>
                  </a:lnTo>
                  <a:close/>
                  <a:moveTo>
                    <a:pt x="397" y="136"/>
                  </a:moveTo>
                  <a:lnTo>
                    <a:pt x="401" y="136"/>
                  </a:lnTo>
                  <a:lnTo>
                    <a:pt x="405" y="136"/>
                  </a:lnTo>
                  <a:lnTo>
                    <a:pt x="410" y="136"/>
                  </a:lnTo>
                  <a:lnTo>
                    <a:pt x="410" y="136"/>
                  </a:lnTo>
                  <a:lnTo>
                    <a:pt x="410" y="136"/>
                  </a:lnTo>
                  <a:lnTo>
                    <a:pt x="414" y="136"/>
                  </a:lnTo>
                  <a:lnTo>
                    <a:pt x="414" y="139"/>
                  </a:lnTo>
                  <a:lnTo>
                    <a:pt x="414" y="142"/>
                  </a:lnTo>
                  <a:lnTo>
                    <a:pt x="414" y="145"/>
                  </a:lnTo>
                  <a:lnTo>
                    <a:pt x="414" y="149"/>
                  </a:lnTo>
                  <a:lnTo>
                    <a:pt x="414" y="149"/>
                  </a:lnTo>
                  <a:lnTo>
                    <a:pt x="414" y="149"/>
                  </a:lnTo>
                  <a:lnTo>
                    <a:pt x="405" y="149"/>
                  </a:lnTo>
                  <a:lnTo>
                    <a:pt x="401" y="149"/>
                  </a:lnTo>
                  <a:lnTo>
                    <a:pt x="401" y="149"/>
                  </a:lnTo>
                  <a:lnTo>
                    <a:pt x="397" y="149"/>
                  </a:lnTo>
                  <a:lnTo>
                    <a:pt x="397" y="149"/>
                  </a:lnTo>
                  <a:lnTo>
                    <a:pt x="397" y="149"/>
                  </a:lnTo>
                  <a:lnTo>
                    <a:pt x="397" y="136"/>
                  </a:lnTo>
                  <a:lnTo>
                    <a:pt x="397" y="136"/>
                  </a:lnTo>
                  <a:close/>
                  <a:moveTo>
                    <a:pt x="397" y="158"/>
                  </a:moveTo>
                  <a:lnTo>
                    <a:pt x="401" y="158"/>
                  </a:lnTo>
                  <a:lnTo>
                    <a:pt x="405" y="158"/>
                  </a:lnTo>
                  <a:lnTo>
                    <a:pt x="410" y="158"/>
                  </a:lnTo>
                  <a:lnTo>
                    <a:pt x="410" y="158"/>
                  </a:lnTo>
                  <a:lnTo>
                    <a:pt x="410" y="158"/>
                  </a:lnTo>
                  <a:lnTo>
                    <a:pt x="414" y="158"/>
                  </a:lnTo>
                  <a:lnTo>
                    <a:pt x="414" y="162"/>
                  </a:lnTo>
                  <a:lnTo>
                    <a:pt x="414" y="165"/>
                  </a:lnTo>
                  <a:lnTo>
                    <a:pt x="414" y="168"/>
                  </a:lnTo>
                  <a:lnTo>
                    <a:pt x="414" y="168"/>
                  </a:lnTo>
                  <a:lnTo>
                    <a:pt x="414" y="168"/>
                  </a:lnTo>
                  <a:lnTo>
                    <a:pt x="414" y="171"/>
                  </a:lnTo>
                  <a:lnTo>
                    <a:pt x="405" y="171"/>
                  </a:lnTo>
                  <a:lnTo>
                    <a:pt x="401" y="171"/>
                  </a:lnTo>
                  <a:lnTo>
                    <a:pt x="401" y="171"/>
                  </a:lnTo>
                  <a:lnTo>
                    <a:pt x="397" y="171"/>
                  </a:lnTo>
                  <a:lnTo>
                    <a:pt x="397" y="171"/>
                  </a:lnTo>
                  <a:lnTo>
                    <a:pt x="397" y="171"/>
                  </a:lnTo>
                  <a:lnTo>
                    <a:pt x="397" y="158"/>
                  </a:lnTo>
                  <a:lnTo>
                    <a:pt x="397" y="158"/>
                  </a:lnTo>
                  <a:close/>
                  <a:moveTo>
                    <a:pt x="362" y="113"/>
                  </a:moveTo>
                  <a:lnTo>
                    <a:pt x="371" y="113"/>
                  </a:lnTo>
                  <a:lnTo>
                    <a:pt x="375" y="113"/>
                  </a:lnTo>
                  <a:lnTo>
                    <a:pt x="375" y="113"/>
                  </a:lnTo>
                  <a:lnTo>
                    <a:pt x="379" y="113"/>
                  </a:lnTo>
                  <a:lnTo>
                    <a:pt x="379" y="113"/>
                  </a:lnTo>
                  <a:lnTo>
                    <a:pt x="379" y="113"/>
                  </a:lnTo>
                  <a:lnTo>
                    <a:pt x="379" y="120"/>
                  </a:lnTo>
                  <a:lnTo>
                    <a:pt x="379" y="123"/>
                  </a:lnTo>
                  <a:lnTo>
                    <a:pt x="379" y="123"/>
                  </a:lnTo>
                  <a:lnTo>
                    <a:pt x="379" y="126"/>
                  </a:lnTo>
                  <a:lnTo>
                    <a:pt x="379" y="126"/>
                  </a:lnTo>
                  <a:lnTo>
                    <a:pt x="379" y="126"/>
                  </a:lnTo>
                  <a:lnTo>
                    <a:pt x="375" y="126"/>
                  </a:lnTo>
                  <a:lnTo>
                    <a:pt x="371" y="126"/>
                  </a:lnTo>
                  <a:lnTo>
                    <a:pt x="366" y="126"/>
                  </a:lnTo>
                  <a:lnTo>
                    <a:pt x="366" y="126"/>
                  </a:lnTo>
                  <a:lnTo>
                    <a:pt x="366" y="126"/>
                  </a:lnTo>
                  <a:lnTo>
                    <a:pt x="362" y="126"/>
                  </a:lnTo>
                  <a:lnTo>
                    <a:pt x="362" y="113"/>
                  </a:lnTo>
                  <a:lnTo>
                    <a:pt x="362" y="113"/>
                  </a:lnTo>
                  <a:close/>
                  <a:moveTo>
                    <a:pt x="362" y="136"/>
                  </a:moveTo>
                  <a:lnTo>
                    <a:pt x="371" y="136"/>
                  </a:lnTo>
                  <a:lnTo>
                    <a:pt x="375" y="136"/>
                  </a:lnTo>
                  <a:lnTo>
                    <a:pt x="375" y="136"/>
                  </a:lnTo>
                  <a:lnTo>
                    <a:pt x="379" y="136"/>
                  </a:lnTo>
                  <a:lnTo>
                    <a:pt x="379" y="136"/>
                  </a:lnTo>
                  <a:lnTo>
                    <a:pt x="379" y="136"/>
                  </a:lnTo>
                  <a:lnTo>
                    <a:pt x="379" y="139"/>
                  </a:lnTo>
                  <a:lnTo>
                    <a:pt x="379" y="142"/>
                  </a:lnTo>
                  <a:lnTo>
                    <a:pt x="379" y="145"/>
                  </a:lnTo>
                  <a:lnTo>
                    <a:pt x="379" y="149"/>
                  </a:lnTo>
                  <a:lnTo>
                    <a:pt x="379" y="149"/>
                  </a:lnTo>
                  <a:lnTo>
                    <a:pt x="379" y="149"/>
                  </a:lnTo>
                  <a:lnTo>
                    <a:pt x="375" y="149"/>
                  </a:lnTo>
                  <a:lnTo>
                    <a:pt x="371" y="149"/>
                  </a:lnTo>
                  <a:lnTo>
                    <a:pt x="366" y="149"/>
                  </a:lnTo>
                  <a:lnTo>
                    <a:pt x="366" y="149"/>
                  </a:lnTo>
                  <a:lnTo>
                    <a:pt x="366" y="149"/>
                  </a:lnTo>
                  <a:lnTo>
                    <a:pt x="362" y="149"/>
                  </a:lnTo>
                  <a:lnTo>
                    <a:pt x="362" y="136"/>
                  </a:lnTo>
                  <a:lnTo>
                    <a:pt x="362" y="136"/>
                  </a:lnTo>
                  <a:close/>
                  <a:moveTo>
                    <a:pt x="362" y="158"/>
                  </a:moveTo>
                  <a:lnTo>
                    <a:pt x="371" y="158"/>
                  </a:lnTo>
                  <a:lnTo>
                    <a:pt x="375" y="158"/>
                  </a:lnTo>
                  <a:lnTo>
                    <a:pt x="375" y="158"/>
                  </a:lnTo>
                  <a:lnTo>
                    <a:pt x="379" y="158"/>
                  </a:lnTo>
                  <a:lnTo>
                    <a:pt x="379" y="158"/>
                  </a:lnTo>
                  <a:lnTo>
                    <a:pt x="379" y="158"/>
                  </a:lnTo>
                  <a:lnTo>
                    <a:pt x="379" y="162"/>
                  </a:lnTo>
                  <a:lnTo>
                    <a:pt x="379" y="165"/>
                  </a:lnTo>
                  <a:lnTo>
                    <a:pt x="379" y="168"/>
                  </a:lnTo>
                  <a:lnTo>
                    <a:pt x="379" y="168"/>
                  </a:lnTo>
                  <a:lnTo>
                    <a:pt x="379" y="168"/>
                  </a:lnTo>
                  <a:lnTo>
                    <a:pt x="379" y="171"/>
                  </a:lnTo>
                  <a:lnTo>
                    <a:pt x="375" y="171"/>
                  </a:lnTo>
                  <a:lnTo>
                    <a:pt x="371" y="171"/>
                  </a:lnTo>
                  <a:lnTo>
                    <a:pt x="366" y="171"/>
                  </a:lnTo>
                  <a:lnTo>
                    <a:pt x="366" y="171"/>
                  </a:lnTo>
                  <a:lnTo>
                    <a:pt x="366" y="171"/>
                  </a:lnTo>
                  <a:lnTo>
                    <a:pt x="362" y="171"/>
                  </a:lnTo>
                  <a:lnTo>
                    <a:pt x="362" y="158"/>
                  </a:lnTo>
                  <a:lnTo>
                    <a:pt x="362" y="158"/>
                  </a:lnTo>
                  <a:close/>
                  <a:moveTo>
                    <a:pt x="332" y="113"/>
                  </a:moveTo>
                  <a:lnTo>
                    <a:pt x="341" y="113"/>
                  </a:lnTo>
                  <a:lnTo>
                    <a:pt x="341" y="113"/>
                  </a:lnTo>
                  <a:lnTo>
                    <a:pt x="345" y="113"/>
                  </a:lnTo>
                  <a:lnTo>
                    <a:pt x="349" y="113"/>
                  </a:lnTo>
                  <a:lnTo>
                    <a:pt x="349" y="113"/>
                  </a:lnTo>
                  <a:lnTo>
                    <a:pt x="349" y="113"/>
                  </a:lnTo>
                  <a:lnTo>
                    <a:pt x="349" y="120"/>
                  </a:lnTo>
                  <a:lnTo>
                    <a:pt x="349" y="123"/>
                  </a:lnTo>
                  <a:lnTo>
                    <a:pt x="349" y="123"/>
                  </a:lnTo>
                  <a:lnTo>
                    <a:pt x="349" y="126"/>
                  </a:lnTo>
                  <a:lnTo>
                    <a:pt x="349" y="126"/>
                  </a:lnTo>
                  <a:lnTo>
                    <a:pt x="349" y="126"/>
                  </a:lnTo>
                  <a:lnTo>
                    <a:pt x="345" y="126"/>
                  </a:lnTo>
                  <a:lnTo>
                    <a:pt x="341" y="126"/>
                  </a:lnTo>
                  <a:lnTo>
                    <a:pt x="336" y="126"/>
                  </a:lnTo>
                  <a:lnTo>
                    <a:pt x="336" y="126"/>
                  </a:lnTo>
                  <a:lnTo>
                    <a:pt x="332" y="126"/>
                  </a:lnTo>
                  <a:lnTo>
                    <a:pt x="332" y="126"/>
                  </a:lnTo>
                  <a:lnTo>
                    <a:pt x="332" y="113"/>
                  </a:lnTo>
                  <a:lnTo>
                    <a:pt x="332" y="113"/>
                  </a:lnTo>
                  <a:close/>
                  <a:moveTo>
                    <a:pt x="332" y="136"/>
                  </a:moveTo>
                  <a:lnTo>
                    <a:pt x="341" y="136"/>
                  </a:lnTo>
                  <a:lnTo>
                    <a:pt x="341" y="136"/>
                  </a:lnTo>
                  <a:lnTo>
                    <a:pt x="345" y="136"/>
                  </a:lnTo>
                  <a:lnTo>
                    <a:pt x="349" y="136"/>
                  </a:lnTo>
                  <a:lnTo>
                    <a:pt x="349" y="136"/>
                  </a:lnTo>
                  <a:lnTo>
                    <a:pt x="349" y="136"/>
                  </a:lnTo>
                  <a:lnTo>
                    <a:pt x="349" y="139"/>
                  </a:lnTo>
                  <a:lnTo>
                    <a:pt x="349" y="142"/>
                  </a:lnTo>
                  <a:lnTo>
                    <a:pt x="349" y="145"/>
                  </a:lnTo>
                  <a:lnTo>
                    <a:pt x="349" y="149"/>
                  </a:lnTo>
                  <a:lnTo>
                    <a:pt x="349" y="149"/>
                  </a:lnTo>
                  <a:lnTo>
                    <a:pt x="349" y="149"/>
                  </a:lnTo>
                  <a:lnTo>
                    <a:pt x="345" y="149"/>
                  </a:lnTo>
                  <a:lnTo>
                    <a:pt x="341" y="149"/>
                  </a:lnTo>
                  <a:lnTo>
                    <a:pt x="336" y="149"/>
                  </a:lnTo>
                  <a:lnTo>
                    <a:pt x="336" y="149"/>
                  </a:lnTo>
                  <a:lnTo>
                    <a:pt x="332" y="149"/>
                  </a:lnTo>
                  <a:lnTo>
                    <a:pt x="332" y="149"/>
                  </a:lnTo>
                  <a:lnTo>
                    <a:pt x="332" y="136"/>
                  </a:lnTo>
                  <a:lnTo>
                    <a:pt x="332" y="136"/>
                  </a:lnTo>
                  <a:close/>
                  <a:moveTo>
                    <a:pt x="332" y="158"/>
                  </a:moveTo>
                  <a:lnTo>
                    <a:pt x="341" y="158"/>
                  </a:lnTo>
                  <a:lnTo>
                    <a:pt x="341" y="158"/>
                  </a:lnTo>
                  <a:lnTo>
                    <a:pt x="345" y="158"/>
                  </a:lnTo>
                  <a:lnTo>
                    <a:pt x="349" y="158"/>
                  </a:lnTo>
                  <a:lnTo>
                    <a:pt x="349" y="158"/>
                  </a:lnTo>
                  <a:lnTo>
                    <a:pt x="349" y="158"/>
                  </a:lnTo>
                  <a:lnTo>
                    <a:pt x="349" y="162"/>
                  </a:lnTo>
                  <a:lnTo>
                    <a:pt x="349" y="165"/>
                  </a:lnTo>
                  <a:lnTo>
                    <a:pt x="349" y="168"/>
                  </a:lnTo>
                  <a:lnTo>
                    <a:pt x="349" y="168"/>
                  </a:lnTo>
                  <a:lnTo>
                    <a:pt x="349" y="168"/>
                  </a:lnTo>
                  <a:lnTo>
                    <a:pt x="349" y="171"/>
                  </a:lnTo>
                  <a:lnTo>
                    <a:pt x="345" y="171"/>
                  </a:lnTo>
                  <a:lnTo>
                    <a:pt x="341" y="171"/>
                  </a:lnTo>
                  <a:lnTo>
                    <a:pt x="336" y="171"/>
                  </a:lnTo>
                  <a:lnTo>
                    <a:pt x="336" y="171"/>
                  </a:lnTo>
                  <a:lnTo>
                    <a:pt x="332" y="171"/>
                  </a:lnTo>
                  <a:lnTo>
                    <a:pt x="332" y="171"/>
                  </a:lnTo>
                  <a:lnTo>
                    <a:pt x="332" y="158"/>
                  </a:lnTo>
                  <a:lnTo>
                    <a:pt x="332" y="158"/>
                  </a:lnTo>
                  <a:close/>
                  <a:moveTo>
                    <a:pt x="302" y="113"/>
                  </a:moveTo>
                  <a:lnTo>
                    <a:pt x="306" y="113"/>
                  </a:lnTo>
                  <a:lnTo>
                    <a:pt x="310" y="113"/>
                  </a:lnTo>
                  <a:lnTo>
                    <a:pt x="315" y="113"/>
                  </a:lnTo>
                  <a:lnTo>
                    <a:pt x="315" y="113"/>
                  </a:lnTo>
                  <a:lnTo>
                    <a:pt x="319" y="113"/>
                  </a:lnTo>
                  <a:lnTo>
                    <a:pt x="319" y="113"/>
                  </a:lnTo>
                  <a:lnTo>
                    <a:pt x="319" y="120"/>
                  </a:lnTo>
                  <a:lnTo>
                    <a:pt x="319" y="123"/>
                  </a:lnTo>
                  <a:lnTo>
                    <a:pt x="319" y="123"/>
                  </a:lnTo>
                  <a:lnTo>
                    <a:pt x="319" y="126"/>
                  </a:lnTo>
                  <a:lnTo>
                    <a:pt x="319" y="126"/>
                  </a:lnTo>
                  <a:lnTo>
                    <a:pt x="319" y="126"/>
                  </a:lnTo>
                  <a:lnTo>
                    <a:pt x="315" y="126"/>
                  </a:lnTo>
                  <a:lnTo>
                    <a:pt x="310" y="126"/>
                  </a:lnTo>
                  <a:lnTo>
                    <a:pt x="306" y="126"/>
                  </a:lnTo>
                  <a:lnTo>
                    <a:pt x="306" y="126"/>
                  </a:lnTo>
                  <a:lnTo>
                    <a:pt x="302" y="126"/>
                  </a:lnTo>
                  <a:lnTo>
                    <a:pt x="302" y="126"/>
                  </a:lnTo>
                  <a:lnTo>
                    <a:pt x="302" y="113"/>
                  </a:lnTo>
                  <a:lnTo>
                    <a:pt x="302" y="113"/>
                  </a:lnTo>
                  <a:close/>
                  <a:moveTo>
                    <a:pt x="302" y="136"/>
                  </a:moveTo>
                  <a:lnTo>
                    <a:pt x="306" y="136"/>
                  </a:lnTo>
                  <a:lnTo>
                    <a:pt x="310" y="136"/>
                  </a:lnTo>
                  <a:lnTo>
                    <a:pt x="315" y="136"/>
                  </a:lnTo>
                  <a:lnTo>
                    <a:pt x="315" y="136"/>
                  </a:lnTo>
                  <a:lnTo>
                    <a:pt x="319" y="136"/>
                  </a:lnTo>
                  <a:lnTo>
                    <a:pt x="319" y="136"/>
                  </a:lnTo>
                  <a:lnTo>
                    <a:pt x="319" y="139"/>
                  </a:lnTo>
                  <a:lnTo>
                    <a:pt x="319" y="142"/>
                  </a:lnTo>
                  <a:lnTo>
                    <a:pt x="319" y="145"/>
                  </a:lnTo>
                  <a:lnTo>
                    <a:pt x="319" y="149"/>
                  </a:lnTo>
                  <a:lnTo>
                    <a:pt x="319" y="149"/>
                  </a:lnTo>
                  <a:lnTo>
                    <a:pt x="319" y="149"/>
                  </a:lnTo>
                  <a:lnTo>
                    <a:pt x="315" y="149"/>
                  </a:lnTo>
                  <a:lnTo>
                    <a:pt x="310" y="149"/>
                  </a:lnTo>
                  <a:lnTo>
                    <a:pt x="306" y="149"/>
                  </a:lnTo>
                  <a:lnTo>
                    <a:pt x="306" y="149"/>
                  </a:lnTo>
                  <a:lnTo>
                    <a:pt x="302" y="149"/>
                  </a:lnTo>
                  <a:lnTo>
                    <a:pt x="302" y="149"/>
                  </a:lnTo>
                  <a:lnTo>
                    <a:pt x="302" y="136"/>
                  </a:lnTo>
                  <a:lnTo>
                    <a:pt x="302" y="136"/>
                  </a:lnTo>
                  <a:close/>
                  <a:moveTo>
                    <a:pt x="302" y="158"/>
                  </a:moveTo>
                  <a:lnTo>
                    <a:pt x="306" y="158"/>
                  </a:lnTo>
                  <a:lnTo>
                    <a:pt x="310" y="158"/>
                  </a:lnTo>
                  <a:lnTo>
                    <a:pt x="315" y="158"/>
                  </a:lnTo>
                  <a:lnTo>
                    <a:pt x="315" y="158"/>
                  </a:lnTo>
                  <a:lnTo>
                    <a:pt x="319" y="158"/>
                  </a:lnTo>
                  <a:lnTo>
                    <a:pt x="319" y="158"/>
                  </a:lnTo>
                  <a:lnTo>
                    <a:pt x="319" y="162"/>
                  </a:lnTo>
                  <a:lnTo>
                    <a:pt x="319" y="165"/>
                  </a:lnTo>
                  <a:lnTo>
                    <a:pt x="319" y="168"/>
                  </a:lnTo>
                  <a:lnTo>
                    <a:pt x="319" y="168"/>
                  </a:lnTo>
                  <a:lnTo>
                    <a:pt x="319" y="168"/>
                  </a:lnTo>
                  <a:lnTo>
                    <a:pt x="319" y="171"/>
                  </a:lnTo>
                  <a:lnTo>
                    <a:pt x="315" y="171"/>
                  </a:lnTo>
                  <a:lnTo>
                    <a:pt x="310" y="171"/>
                  </a:lnTo>
                  <a:lnTo>
                    <a:pt x="306" y="171"/>
                  </a:lnTo>
                  <a:lnTo>
                    <a:pt x="306" y="171"/>
                  </a:lnTo>
                  <a:lnTo>
                    <a:pt x="302" y="171"/>
                  </a:lnTo>
                  <a:lnTo>
                    <a:pt x="302" y="171"/>
                  </a:lnTo>
                  <a:lnTo>
                    <a:pt x="302" y="158"/>
                  </a:lnTo>
                  <a:lnTo>
                    <a:pt x="302" y="158"/>
                  </a:lnTo>
                  <a:close/>
                  <a:moveTo>
                    <a:pt x="272" y="113"/>
                  </a:moveTo>
                  <a:lnTo>
                    <a:pt x="276" y="113"/>
                  </a:lnTo>
                  <a:lnTo>
                    <a:pt x="280" y="113"/>
                  </a:lnTo>
                  <a:lnTo>
                    <a:pt x="285" y="113"/>
                  </a:lnTo>
                  <a:lnTo>
                    <a:pt x="285" y="113"/>
                  </a:lnTo>
                  <a:lnTo>
                    <a:pt x="289" y="113"/>
                  </a:lnTo>
                  <a:lnTo>
                    <a:pt x="289" y="113"/>
                  </a:lnTo>
                  <a:lnTo>
                    <a:pt x="289" y="120"/>
                  </a:lnTo>
                  <a:lnTo>
                    <a:pt x="289" y="123"/>
                  </a:lnTo>
                  <a:lnTo>
                    <a:pt x="289" y="123"/>
                  </a:lnTo>
                  <a:lnTo>
                    <a:pt x="289" y="126"/>
                  </a:lnTo>
                  <a:lnTo>
                    <a:pt x="289" y="126"/>
                  </a:lnTo>
                  <a:lnTo>
                    <a:pt x="289" y="126"/>
                  </a:lnTo>
                  <a:lnTo>
                    <a:pt x="285" y="126"/>
                  </a:lnTo>
                  <a:lnTo>
                    <a:pt x="280" y="126"/>
                  </a:lnTo>
                  <a:lnTo>
                    <a:pt x="276" y="126"/>
                  </a:lnTo>
                  <a:lnTo>
                    <a:pt x="272" y="126"/>
                  </a:lnTo>
                  <a:lnTo>
                    <a:pt x="272" y="126"/>
                  </a:lnTo>
                  <a:lnTo>
                    <a:pt x="272" y="126"/>
                  </a:lnTo>
                  <a:lnTo>
                    <a:pt x="272" y="113"/>
                  </a:lnTo>
                  <a:lnTo>
                    <a:pt x="272" y="113"/>
                  </a:lnTo>
                  <a:close/>
                  <a:moveTo>
                    <a:pt x="272" y="136"/>
                  </a:moveTo>
                  <a:lnTo>
                    <a:pt x="276" y="136"/>
                  </a:lnTo>
                  <a:lnTo>
                    <a:pt x="280" y="136"/>
                  </a:lnTo>
                  <a:lnTo>
                    <a:pt x="285" y="136"/>
                  </a:lnTo>
                  <a:lnTo>
                    <a:pt x="285" y="136"/>
                  </a:lnTo>
                  <a:lnTo>
                    <a:pt x="289" y="136"/>
                  </a:lnTo>
                  <a:lnTo>
                    <a:pt x="289" y="136"/>
                  </a:lnTo>
                  <a:lnTo>
                    <a:pt x="289" y="139"/>
                  </a:lnTo>
                  <a:lnTo>
                    <a:pt x="289" y="142"/>
                  </a:lnTo>
                  <a:lnTo>
                    <a:pt x="289" y="145"/>
                  </a:lnTo>
                  <a:lnTo>
                    <a:pt x="289" y="149"/>
                  </a:lnTo>
                  <a:lnTo>
                    <a:pt x="289" y="149"/>
                  </a:lnTo>
                  <a:lnTo>
                    <a:pt x="289" y="149"/>
                  </a:lnTo>
                  <a:lnTo>
                    <a:pt x="285" y="149"/>
                  </a:lnTo>
                  <a:lnTo>
                    <a:pt x="280" y="149"/>
                  </a:lnTo>
                  <a:lnTo>
                    <a:pt x="276" y="149"/>
                  </a:lnTo>
                  <a:lnTo>
                    <a:pt x="272" y="149"/>
                  </a:lnTo>
                  <a:lnTo>
                    <a:pt x="272" y="149"/>
                  </a:lnTo>
                  <a:lnTo>
                    <a:pt x="272" y="149"/>
                  </a:lnTo>
                  <a:lnTo>
                    <a:pt x="272" y="136"/>
                  </a:lnTo>
                  <a:lnTo>
                    <a:pt x="272" y="136"/>
                  </a:lnTo>
                  <a:close/>
                  <a:moveTo>
                    <a:pt x="272" y="158"/>
                  </a:moveTo>
                  <a:lnTo>
                    <a:pt x="276" y="158"/>
                  </a:lnTo>
                  <a:lnTo>
                    <a:pt x="280" y="158"/>
                  </a:lnTo>
                  <a:lnTo>
                    <a:pt x="285" y="158"/>
                  </a:lnTo>
                  <a:lnTo>
                    <a:pt x="285" y="158"/>
                  </a:lnTo>
                  <a:lnTo>
                    <a:pt x="289" y="158"/>
                  </a:lnTo>
                  <a:lnTo>
                    <a:pt x="289" y="158"/>
                  </a:lnTo>
                  <a:lnTo>
                    <a:pt x="289" y="162"/>
                  </a:lnTo>
                  <a:lnTo>
                    <a:pt x="289" y="165"/>
                  </a:lnTo>
                  <a:lnTo>
                    <a:pt x="289" y="168"/>
                  </a:lnTo>
                  <a:lnTo>
                    <a:pt x="289" y="168"/>
                  </a:lnTo>
                  <a:lnTo>
                    <a:pt x="289" y="168"/>
                  </a:lnTo>
                  <a:lnTo>
                    <a:pt x="289" y="171"/>
                  </a:lnTo>
                  <a:lnTo>
                    <a:pt x="285" y="171"/>
                  </a:lnTo>
                  <a:lnTo>
                    <a:pt x="280" y="171"/>
                  </a:lnTo>
                  <a:lnTo>
                    <a:pt x="276" y="171"/>
                  </a:lnTo>
                  <a:lnTo>
                    <a:pt x="272" y="171"/>
                  </a:lnTo>
                  <a:lnTo>
                    <a:pt x="272" y="171"/>
                  </a:lnTo>
                  <a:lnTo>
                    <a:pt x="272" y="171"/>
                  </a:lnTo>
                  <a:lnTo>
                    <a:pt x="272" y="158"/>
                  </a:lnTo>
                  <a:lnTo>
                    <a:pt x="272" y="158"/>
                  </a:lnTo>
                  <a:close/>
                  <a:moveTo>
                    <a:pt x="272" y="87"/>
                  </a:moveTo>
                  <a:lnTo>
                    <a:pt x="306" y="87"/>
                  </a:lnTo>
                  <a:lnTo>
                    <a:pt x="336" y="87"/>
                  </a:lnTo>
                  <a:lnTo>
                    <a:pt x="366" y="87"/>
                  </a:lnTo>
                  <a:lnTo>
                    <a:pt x="392" y="87"/>
                  </a:lnTo>
                  <a:lnTo>
                    <a:pt x="418" y="87"/>
                  </a:lnTo>
                  <a:lnTo>
                    <a:pt x="440" y="87"/>
                  </a:lnTo>
                  <a:lnTo>
                    <a:pt x="466" y="87"/>
                  </a:lnTo>
                  <a:lnTo>
                    <a:pt x="483" y="87"/>
                  </a:lnTo>
                  <a:lnTo>
                    <a:pt x="500" y="87"/>
                  </a:lnTo>
                  <a:lnTo>
                    <a:pt x="517" y="87"/>
                  </a:lnTo>
                  <a:lnTo>
                    <a:pt x="535" y="87"/>
                  </a:lnTo>
                  <a:lnTo>
                    <a:pt x="548" y="87"/>
                  </a:lnTo>
                  <a:lnTo>
                    <a:pt x="561" y="87"/>
                  </a:lnTo>
                  <a:lnTo>
                    <a:pt x="573" y="87"/>
                  </a:lnTo>
                  <a:lnTo>
                    <a:pt x="582" y="87"/>
                  </a:lnTo>
                  <a:lnTo>
                    <a:pt x="591" y="87"/>
                  </a:lnTo>
                  <a:lnTo>
                    <a:pt x="608" y="87"/>
                  </a:lnTo>
                  <a:lnTo>
                    <a:pt x="621" y="87"/>
                  </a:lnTo>
                  <a:lnTo>
                    <a:pt x="625" y="87"/>
                  </a:lnTo>
                  <a:lnTo>
                    <a:pt x="634" y="87"/>
                  </a:lnTo>
                  <a:lnTo>
                    <a:pt x="634" y="87"/>
                  </a:lnTo>
                  <a:lnTo>
                    <a:pt x="638" y="87"/>
                  </a:lnTo>
                  <a:lnTo>
                    <a:pt x="638" y="87"/>
                  </a:lnTo>
                  <a:lnTo>
                    <a:pt x="647" y="87"/>
                  </a:lnTo>
                  <a:lnTo>
                    <a:pt x="655" y="84"/>
                  </a:lnTo>
                  <a:lnTo>
                    <a:pt x="664" y="78"/>
                  </a:lnTo>
                  <a:lnTo>
                    <a:pt x="664" y="74"/>
                  </a:lnTo>
                  <a:lnTo>
                    <a:pt x="664" y="68"/>
                  </a:lnTo>
                  <a:lnTo>
                    <a:pt x="664" y="61"/>
                  </a:lnTo>
                  <a:lnTo>
                    <a:pt x="664" y="52"/>
                  </a:lnTo>
                  <a:lnTo>
                    <a:pt x="664" y="45"/>
                  </a:lnTo>
                  <a:lnTo>
                    <a:pt x="664" y="42"/>
                  </a:lnTo>
                  <a:lnTo>
                    <a:pt x="664" y="36"/>
                  </a:lnTo>
                  <a:lnTo>
                    <a:pt x="664" y="32"/>
                  </a:lnTo>
                  <a:lnTo>
                    <a:pt x="664" y="26"/>
                  </a:lnTo>
                  <a:lnTo>
                    <a:pt x="664" y="23"/>
                  </a:lnTo>
                  <a:lnTo>
                    <a:pt x="664" y="23"/>
                  </a:lnTo>
                  <a:lnTo>
                    <a:pt x="664" y="23"/>
                  </a:lnTo>
                  <a:lnTo>
                    <a:pt x="664" y="23"/>
                  </a:lnTo>
                  <a:lnTo>
                    <a:pt x="664" y="16"/>
                  </a:lnTo>
                  <a:lnTo>
                    <a:pt x="664" y="13"/>
                  </a:lnTo>
                  <a:lnTo>
                    <a:pt x="655" y="6"/>
                  </a:lnTo>
                  <a:lnTo>
                    <a:pt x="647" y="3"/>
                  </a:lnTo>
                  <a:lnTo>
                    <a:pt x="642" y="3"/>
                  </a:lnTo>
                  <a:lnTo>
                    <a:pt x="638" y="0"/>
                  </a:lnTo>
                  <a:lnTo>
                    <a:pt x="604" y="0"/>
                  </a:lnTo>
                  <a:lnTo>
                    <a:pt x="573" y="0"/>
                  </a:lnTo>
                  <a:lnTo>
                    <a:pt x="543" y="0"/>
                  </a:lnTo>
                  <a:lnTo>
                    <a:pt x="517" y="0"/>
                  </a:lnTo>
                  <a:lnTo>
                    <a:pt x="492" y="0"/>
                  </a:lnTo>
                  <a:lnTo>
                    <a:pt x="470" y="0"/>
                  </a:lnTo>
                  <a:lnTo>
                    <a:pt x="448" y="0"/>
                  </a:lnTo>
                  <a:lnTo>
                    <a:pt x="427" y="0"/>
                  </a:lnTo>
                  <a:lnTo>
                    <a:pt x="410" y="0"/>
                  </a:lnTo>
                  <a:lnTo>
                    <a:pt x="392" y="0"/>
                  </a:lnTo>
                  <a:lnTo>
                    <a:pt x="375" y="0"/>
                  </a:lnTo>
                  <a:lnTo>
                    <a:pt x="362" y="0"/>
                  </a:lnTo>
                  <a:lnTo>
                    <a:pt x="349" y="0"/>
                  </a:lnTo>
                  <a:lnTo>
                    <a:pt x="336" y="0"/>
                  </a:lnTo>
                  <a:lnTo>
                    <a:pt x="328" y="0"/>
                  </a:lnTo>
                  <a:lnTo>
                    <a:pt x="319" y="0"/>
                  </a:lnTo>
                  <a:lnTo>
                    <a:pt x="302" y="0"/>
                  </a:lnTo>
                  <a:lnTo>
                    <a:pt x="293" y="0"/>
                  </a:lnTo>
                  <a:lnTo>
                    <a:pt x="285" y="0"/>
                  </a:lnTo>
                  <a:lnTo>
                    <a:pt x="276" y="0"/>
                  </a:lnTo>
                  <a:lnTo>
                    <a:pt x="276" y="0"/>
                  </a:lnTo>
                  <a:lnTo>
                    <a:pt x="272" y="0"/>
                  </a:lnTo>
                  <a:lnTo>
                    <a:pt x="272" y="0"/>
                  </a:lnTo>
                  <a:lnTo>
                    <a:pt x="267" y="3"/>
                  </a:lnTo>
                  <a:lnTo>
                    <a:pt x="263" y="3"/>
                  </a:lnTo>
                  <a:lnTo>
                    <a:pt x="254" y="6"/>
                  </a:lnTo>
                  <a:lnTo>
                    <a:pt x="246" y="13"/>
                  </a:lnTo>
                  <a:lnTo>
                    <a:pt x="246" y="16"/>
                  </a:lnTo>
                  <a:lnTo>
                    <a:pt x="246" y="23"/>
                  </a:lnTo>
                  <a:lnTo>
                    <a:pt x="246" y="29"/>
                  </a:lnTo>
                  <a:lnTo>
                    <a:pt x="246" y="36"/>
                  </a:lnTo>
                  <a:lnTo>
                    <a:pt x="246" y="42"/>
                  </a:lnTo>
                  <a:lnTo>
                    <a:pt x="246" y="48"/>
                  </a:lnTo>
                  <a:lnTo>
                    <a:pt x="246" y="55"/>
                  </a:lnTo>
                  <a:lnTo>
                    <a:pt x="246" y="58"/>
                  </a:lnTo>
                  <a:lnTo>
                    <a:pt x="246" y="61"/>
                  </a:lnTo>
                  <a:lnTo>
                    <a:pt x="246" y="65"/>
                  </a:lnTo>
                  <a:lnTo>
                    <a:pt x="246" y="68"/>
                  </a:lnTo>
                  <a:lnTo>
                    <a:pt x="246" y="68"/>
                  </a:lnTo>
                  <a:lnTo>
                    <a:pt x="246" y="68"/>
                  </a:lnTo>
                  <a:lnTo>
                    <a:pt x="246" y="74"/>
                  </a:lnTo>
                  <a:lnTo>
                    <a:pt x="246" y="78"/>
                  </a:lnTo>
                  <a:lnTo>
                    <a:pt x="254" y="84"/>
                  </a:lnTo>
                  <a:lnTo>
                    <a:pt x="263" y="87"/>
                  </a:lnTo>
                  <a:lnTo>
                    <a:pt x="272" y="87"/>
                  </a:lnTo>
                  <a:lnTo>
                    <a:pt x="272" y="87"/>
                  </a:lnTo>
                  <a:close/>
                  <a:moveTo>
                    <a:pt x="608" y="29"/>
                  </a:moveTo>
                  <a:lnTo>
                    <a:pt x="617" y="29"/>
                  </a:lnTo>
                  <a:lnTo>
                    <a:pt x="621" y="32"/>
                  </a:lnTo>
                  <a:lnTo>
                    <a:pt x="625" y="39"/>
                  </a:lnTo>
                  <a:lnTo>
                    <a:pt x="629" y="45"/>
                  </a:lnTo>
                  <a:lnTo>
                    <a:pt x="625" y="52"/>
                  </a:lnTo>
                  <a:lnTo>
                    <a:pt x="621" y="55"/>
                  </a:lnTo>
                  <a:lnTo>
                    <a:pt x="617" y="58"/>
                  </a:lnTo>
                  <a:lnTo>
                    <a:pt x="608" y="61"/>
                  </a:lnTo>
                  <a:lnTo>
                    <a:pt x="599" y="58"/>
                  </a:lnTo>
                  <a:lnTo>
                    <a:pt x="591" y="55"/>
                  </a:lnTo>
                  <a:lnTo>
                    <a:pt x="586" y="52"/>
                  </a:lnTo>
                  <a:lnTo>
                    <a:pt x="586" y="45"/>
                  </a:lnTo>
                  <a:lnTo>
                    <a:pt x="586" y="39"/>
                  </a:lnTo>
                  <a:lnTo>
                    <a:pt x="591" y="32"/>
                  </a:lnTo>
                  <a:lnTo>
                    <a:pt x="599" y="29"/>
                  </a:lnTo>
                  <a:lnTo>
                    <a:pt x="608" y="29"/>
                  </a:lnTo>
                  <a:lnTo>
                    <a:pt x="608" y="29"/>
                  </a:lnTo>
                  <a:close/>
                  <a:moveTo>
                    <a:pt x="457" y="16"/>
                  </a:moveTo>
                  <a:lnTo>
                    <a:pt x="461" y="16"/>
                  </a:lnTo>
                  <a:lnTo>
                    <a:pt x="466" y="16"/>
                  </a:lnTo>
                  <a:lnTo>
                    <a:pt x="470" y="16"/>
                  </a:lnTo>
                  <a:lnTo>
                    <a:pt x="470" y="16"/>
                  </a:lnTo>
                  <a:lnTo>
                    <a:pt x="474" y="16"/>
                  </a:lnTo>
                  <a:lnTo>
                    <a:pt x="474" y="16"/>
                  </a:lnTo>
                  <a:lnTo>
                    <a:pt x="474" y="23"/>
                  </a:lnTo>
                  <a:lnTo>
                    <a:pt x="474" y="26"/>
                  </a:lnTo>
                  <a:lnTo>
                    <a:pt x="474" y="26"/>
                  </a:lnTo>
                  <a:lnTo>
                    <a:pt x="474" y="29"/>
                  </a:lnTo>
                  <a:lnTo>
                    <a:pt x="474" y="29"/>
                  </a:lnTo>
                  <a:lnTo>
                    <a:pt x="474" y="29"/>
                  </a:lnTo>
                  <a:lnTo>
                    <a:pt x="466" y="29"/>
                  </a:lnTo>
                  <a:lnTo>
                    <a:pt x="466" y="29"/>
                  </a:lnTo>
                  <a:lnTo>
                    <a:pt x="461" y="29"/>
                  </a:lnTo>
                  <a:lnTo>
                    <a:pt x="457" y="29"/>
                  </a:lnTo>
                  <a:lnTo>
                    <a:pt x="457" y="29"/>
                  </a:lnTo>
                  <a:lnTo>
                    <a:pt x="457" y="29"/>
                  </a:lnTo>
                  <a:lnTo>
                    <a:pt x="457" y="16"/>
                  </a:lnTo>
                  <a:lnTo>
                    <a:pt x="457" y="16"/>
                  </a:lnTo>
                  <a:close/>
                  <a:moveTo>
                    <a:pt x="457" y="39"/>
                  </a:moveTo>
                  <a:lnTo>
                    <a:pt x="461" y="39"/>
                  </a:lnTo>
                  <a:lnTo>
                    <a:pt x="466" y="39"/>
                  </a:lnTo>
                  <a:lnTo>
                    <a:pt x="470" y="39"/>
                  </a:lnTo>
                  <a:lnTo>
                    <a:pt x="470" y="39"/>
                  </a:lnTo>
                  <a:lnTo>
                    <a:pt x="474" y="39"/>
                  </a:lnTo>
                  <a:lnTo>
                    <a:pt x="474" y="39"/>
                  </a:lnTo>
                  <a:lnTo>
                    <a:pt x="474" y="42"/>
                  </a:lnTo>
                  <a:lnTo>
                    <a:pt x="474" y="45"/>
                  </a:lnTo>
                  <a:lnTo>
                    <a:pt x="474" y="48"/>
                  </a:lnTo>
                  <a:lnTo>
                    <a:pt x="474" y="52"/>
                  </a:lnTo>
                  <a:lnTo>
                    <a:pt x="474" y="52"/>
                  </a:lnTo>
                  <a:lnTo>
                    <a:pt x="474" y="52"/>
                  </a:lnTo>
                  <a:lnTo>
                    <a:pt x="466" y="52"/>
                  </a:lnTo>
                  <a:lnTo>
                    <a:pt x="466" y="52"/>
                  </a:lnTo>
                  <a:lnTo>
                    <a:pt x="461" y="52"/>
                  </a:lnTo>
                  <a:lnTo>
                    <a:pt x="457" y="52"/>
                  </a:lnTo>
                  <a:lnTo>
                    <a:pt x="457" y="52"/>
                  </a:lnTo>
                  <a:lnTo>
                    <a:pt x="457" y="52"/>
                  </a:lnTo>
                  <a:lnTo>
                    <a:pt x="457" y="39"/>
                  </a:lnTo>
                  <a:lnTo>
                    <a:pt x="457" y="39"/>
                  </a:lnTo>
                  <a:close/>
                  <a:moveTo>
                    <a:pt x="457" y="61"/>
                  </a:moveTo>
                  <a:lnTo>
                    <a:pt x="461" y="61"/>
                  </a:lnTo>
                  <a:lnTo>
                    <a:pt x="466" y="61"/>
                  </a:lnTo>
                  <a:lnTo>
                    <a:pt x="470" y="61"/>
                  </a:lnTo>
                  <a:lnTo>
                    <a:pt x="470" y="61"/>
                  </a:lnTo>
                  <a:lnTo>
                    <a:pt x="474" y="61"/>
                  </a:lnTo>
                  <a:lnTo>
                    <a:pt x="474" y="61"/>
                  </a:lnTo>
                  <a:lnTo>
                    <a:pt x="474" y="65"/>
                  </a:lnTo>
                  <a:lnTo>
                    <a:pt x="474" y="68"/>
                  </a:lnTo>
                  <a:lnTo>
                    <a:pt x="474" y="71"/>
                  </a:lnTo>
                  <a:lnTo>
                    <a:pt x="474" y="71"/>
                  </a:lnTo>
                  <a:lnTo>
                    <a:pt x="474" y="71"/>
                  </a:lnTo>
                  <a:lnTo>
                    <a:pt x="474" y="74"/>
                  </a:lnTo>
                  <a:lnTo>
                    <a:pt x="466" y="74"/>
                  </a:lnTo>
                  <a:lnTo>
                    <a:pt x="466" y="74"/>
                  </a:lnTo>
                  <a:lnTo>
                    <a:pt x="461" y="74"/>
                  </a:lnTo>
                  <a:lnTo>
                    <a:pt x="457" y="74"/>
                  </a:lnTo>
                  <a:lnTo>
                    <a:pt x="457" y="74"/>
                  </a:lnTo>
                  <a:lnTo>
                    <a:pt x="457" y="74"/>
                  </a:lnTo>
                  <a:lnTo>
                    <a:pt x="457" y="61"/>
                  </a:lnTo>
                  <a:lnTo>
                    <a:pt x="457" y="61"/>
                  </a:lnTo>
                  <a:close/>
                  <a:moveTo>
                    <a:pt x="427" y="16"/>
                  </a:moveTo>
                  <a:lnTo>
                    <a:pt x="431" y="16"/>
                  </a:lnTo>
                  <a:lnTo>
                    <a:pt x="435" y="16"/>
                  </a:lnTo>
                  <a:lnTo>
                    <a:pt x="440" y="16"/>
                  </a:lnTo>
                  <a:lnTo>
                    <a:pt x="440" y="16"/>
                  </a:lnTo>
                  <a:lnTo>
                    <a:pt x="444" y="16"/>
                  </a:lnTo>
                  <a:lnTo>
                    <a:pt x="444" y="16"/>
                  </a:lnTo>
                  <a:lnTo>
                    <a:pt x="444" y="23"/>
                  </a:lnTo>
                  <a:lnTo>
                    <a:pt x="444" y="26"/>
                  </a:lnTo>
                  <a:lnTo>
                    <a:pt x="444" y="26"/>
                  </a:lnTo>
                  <a:lnTo>
                    <a:pt x="444" y="29"/>
                  </a:lnTo>
                  <a:lnTo>
                    <a:pt x="444" y="29"/>
                  </a:lnTo>
                  <a:lnTo>
                    <a:pt x="444" y="29"/>
                  </a:lnTo>
                  <a:lnTo>
                    <a:pt x="435" y="29"/>
                  </a:lnTo>
                  <a:lnTo>
                    <a:pt x="431" y="29"/>
                  </a:lnTo>
                  <a:lnTo>
                    <a:pt x="431" y="29"/>
                  </a:lnTo>
                  <a:lnTo>
                    <a:pt x="427" y="29"/>
                  </a:lnTo>
                  <a:lnTo>
                    <a:pt x="427" y="29"/>
                  </a:lnTo>
                  <a:lnTo>
                    <a:pt x="427" y="29"/>
                  </a:lnTo>
                  <a:lnTo>
                    <a:pt x="427" y="16"/>
                  </a:lnTo>
                  <a:lnTo>
                    <a:pt x="427" y="16"/>
                  </a:lnTo>
                  <a:close/>
                  <a:moveTo>
                    <a:pt x="427" y="39"/>
                  </a:moveTo>
                  <a:lnTo>
                    <a:pt x="431" y="39"/>
                  </a:lnTo>
                  <a:lnTo>
                    <a:pt x="435" y="39"/>
                  </a:lnTo>
                  <a:lnTo>
                    <a:pt x="440" y="39"/>
                  </a:lnTo>
                  <a:lnTo>
                    <a:pt x="440" y="39"/>
                  </a:lnTo>
                  <a:lnTo>
                    <a:pt x="444" y="39"/>
                  </a:lnTo>
                  <a:lnTo>
                    <a:pt x="444" y="39"/>
                  </a:lnTo>
                  <a:lnTo>
                    <a:pt x="444" y="42"/>
                  </a:lnTo>
                  <a:lnTo>
                    <a:pt x="444" y="45"/>
                  </a:lnTo>
                  <a:lnTo>
                    <a:pt x="444" y="48"/>
                  </a:lnTo>
                  <a:lnTo>
                    <a:pt x="444" y="52"/>
                  </a:lnTo>
                  <a:lnTo>
                    <a:pt x="444" y="52"/>
                  </a:lnTo>
                  <a:lnTo>
                    <a:pt x="444" y="52"/>
                  </a:lnTo>
                  <a:lnTo>
                    <a:pt x="435" y="52"/>
                  </a:lnTo>
                  <a:lnTo>
                    <a:pt x="431" y="52"/>
                  </a:lnTo>
                  <a:lnTo>
                    <a:pt x="431" y="52"/>
                  </a:lnTo>
                  <a:lnTo>
                    <a:pt x="427" y="52"/>
                  </a:lnTo>
                  <a:lnTo>
                    <a:pt x="427" y="52"/>
                  </a:lnTo>
                  <a:lnTo>
                    <a:pt x="427" y="52"/>
                  </a:lnTo>
                  <a:lnTo>
                    <a:pt x="427" y="39"/>
                  </a:lnTo>
                  <a:lnTo>
                    <a:pt x="427" y="39"/>
                  </a:lnTo>
                  <a:close/>
                  <a:moveTo>
                    <a:pt x="427" y="61"/>
                  </a:moveTo>
                  <a:lnTo>
                    <a:pt x="431" y="61"/>
                  </a:lnTo>
                  <a:lnTo>
                    <a:pt x="435" y="61"/>
                  </a:lnTo>
                  <a:lnTo>
                    <a:pt x="440" y="61"/>
                  </a:lnTo>
                  <a:lnTo>
                    <a:pt x="440" y="61"/>
                  </a:lnTo>
                  <a:lnTo>
                    <a:pt x="444" y="61"/>
                  </a:lnTo>
                  <a:lnTo>
                    <a:pt x="444" y="61"/>
                  </a:lnTo>
                  <a:lnTo>
                    <a:pt x="444" y="65"/>
                  </a:lnTo>
                  <a:lnTo>
                    <a:pt x="444" y="68"/>
                  </a:lnTo>
                  <a:lnTo>
                    <a:pt x="444" y="71"/>
                  </a:lnTo>
                  <a:lnTo>
                    <a:pt x="444" y="71"/>
                  </a:lnTo>
                  <a:lnTo>
                    <a:pt x="444" y="71"/>
                  </a:lnTo>
                  <a:lnTo>
                    <a:pt x="444" y="74"/>
                  </a:lnTo>
                  <a:lnTo>
                    <a:pt x="435" y="74"/>
                  </a:lnTo>
                  <a:lnTo>
                    <a:pt x="431" y="74"/>
                  </a:lnTo>
                  <a:lnTo>
                    <a:pt x="431" y="74"/>
                  </a:lnTo>
                  <a:lnTo>
                    <a:pt x="427" y="74"/>
                  </a:lnTo>
                  <a:lnTo>
                    <a:pt x="427" y="74"/>
                  </a:lnTo>
                  <a:lnTo>
                    <a:pt x="427" y="74"/>
                  </a:lnTo>
                  <a:lnTo>
                    <a:pt x="427" y="61"/>
                  </a:lnTo>
                  <a:lnTo>
                    <a:pt x="427" y="61"/>
                  </a:lnTo>
                  <a:close/>
                  <a:moveTo>
                    <a:pt x="397" y="16"/>
                  </a:moveTo>
                  <a:lnTo>
                    <a:pt x="401" y="16"/>
                  </a:lnTo>
                  <a:lnTo>
                    <a:pt x="405" y="16"/>
                  </a:lnTo>
                  <a:lnTo>
                    <a:pt x="410" y="16"/>
                  </a:lnTo>
                  <a:lnTo>
                    <a:pt x="410" y="16"/>
                  </a:lnTo>
                  <a:lnTo>
                    <a:pt x="410" y="16"/>
                  </a:lnTo>
                  <a:lnTo>
                    <a:pt x="414" y="16"/>
                  </a:lnTo>
                  <a:lnTo>
                    <a:pt x="414" y="23"/>
                  </a:lnTo>
                  <a:lnTo>
                    <a:pt x="414" y="26"/>
                  </a:lnTo>
                  <a:lnTo>
                    <a:pt x="414" y="26"/>
                  </a:lnTo>
                  <a:lnTo>
                    <a:pt x="414" y="29"/>
                  </a:lnTo>
                  <a:lnTo>
                    <a:pt x="414" y="29"/>
                  </a:lnTo>
                  <a:lnTo>
                    <a:pt x="414" y="29"/>
                  </a:lnTo>
                  <a:lnTo>
                    <a:pt x="405" y="29"/>
                  </a:lnTo>
                  <a:lnTo>
                    <a:pt x="401" y="29"/>
                  </a:lnTo>
                  <a:lnTo>
                    <a:pt x="401" y="29"/>
                  </a:lnTo>
                  <a:lnTo>
                    <a:pt x="397" y="29"/>
                  </a:lnTo>
                  <a:lnTo>
                    <a:pt x="397" y="29"/>
                  </a:lnTo>
                  <a:lnTo>
                    <a:pt x="397" y="29"/>
                  </a:lnTo>
                  <a:lnTo>
                    <a:pt x="397" y="16"/>
                  </a:lnTo>
                  <a:lnTo>
                    <a:pt x="397" y="16"/>
                  </a:lnTo>
                  <a:close/>
                  <a:moveTo>
                    <a:pt x="397" y="39"/>
                  </a:moveTo>
                  <a:lnTo>
                    <a:pt x="401" y="39"/>
                  </a:lnTo>
                  <a:lnTo>
                    <a:pt x="405" y="39"/>
                  </a:lnTo>
                  <a:lnTo>
                    <a:pt x="410" y="39"/>
                  </a:lnTo>
                  <a:lnTo>
                    <a:pt x="410" y="39"/>
                  </a:lnTo>
                  <a:lnTo>
                    <a:pt x="410" y="39"/>
                  </a:lnTo>
                  <a:lnTo>
                    <a:pt x="414" y="39"/>
                  </a:lnTo>
                  <a:lnTo>
                    <a:pt x="414" y="42"/>
                  </a:lnTo>
                  <a:lnTo>
                    <a:pt x="414" y="45"/>
                  </a:lnTo>
                  <a:lnTo>
                    <a:pt x="414" y="48"/>
                  </a:lnTo>
                  <a:lnTo>
                    <a:pt x="414" y="52"/>
                  </a:lnTo>
                  <a:lnTo>
                    <a:pt x="414" y="52"/>
                  </a:lnTo>
                  <a:lnTo>
                    <a:pt x="414" y="52"/>
                  </a:lnTo>
                  <a:lnTo>
                    <a:pt x="405" y="52"/>
                  </a:lnTo>
                  <a:lnTo>
                    <a:pt x="401" y="52"/>
                  </a:lnTo>
                  <a:lnTo>
                    <a:pt x="401" y="52"/>
                  </a:lnTo>
                  <a:lnTo>
                    <a:pt x="397" y="52"/>
                  </a:lnTo>
                  <a:lnTo>
                    <a:pt x="397" y="52"/>
                  </a:lnTo>
                  <a:lnTo>
                    <a:pt x="397" y="52"/>
                  </a:lnTo>
                  <a:lnTo>
                    <a:pt x="397" y="39"/>
                  </a:lnTo>
                  <a:lnTo>
                    <a:pt x="397" y="39"/>
                  </a:lnTo>
                  <a:close/>
                  <a:moveTo>
                    <a:pt x="397" y="61"/>
                  </a:moveTo>
                  <a:lnTo>
                    <a:pt x="401" y="61"/>
                  </a:lnTo>
                  <a:lnTo>
                    <a:pt x="405" y="61"/>
                  </a:lnTo>
                  <a:lnTo>
                    <a:pt x="410" y="61"/>
                  </a:lnTo>
                  <a:lnTo>
                    <a:pt x="410" y="61"/>
                  </a:lnTo>
                  <a:lnTo>
                    <a:pt x="410" y="61"/>
                  </a:lnTo>
                  <a:lnTo>
                    <a:pt x="414" y="61"/>
                  </a:lnTo>
                  <a:lnTo>
                    <a:pt x="414" y="65"/>
                  </a:lnTo>
                  <a:lnTo>
                    <a:pt x="414" y="68"/>
                  </a:lnTo>
                  <a:lnTo>
                    <a:pt x="414" y="71"/>
                  </a:lnTo>
                  <a:lnTo>
                    <a:pt x="414" y="71"/>
                  </a:lnTo>
                  <a:lnTo>
                    <a:pt x="414" y="71"/>
                  </a:lnTo>
                  <a:lnTo>
                    <a:pt x="414" y="74"/>
                  </a:lnTo>
                  <a:lnTo>
                    <a:pt x="405" y="74"/>
                  </a:lnTo>
                  <a:lnTo>
                    <a:pt x="401" y="74"/>
                  </a:lnTo>
                  <a:lnTo>
                    <a:pt x="401" y="74"/>
                  </a:lnTo>
                  <a:lnTo>
                    <a:pt x="397" y="74"/>
                  </a:lnTo>
                  <a:lnTo>
                    <a:pt x="397" y="74"/>
                  </a:lnTo>
                  <a:lnTo>
                    <a:pt x="397" y="74"/>
                  </a:lnTo>
                  <a:lnTo>
                    <a:pt x="397" y="61"/>
                  </a:lnTo>
                  <a:lnTo>
                    <a:pt x="397" y="61"/>
                  </a:lnTo>
                  <a:close/>
                  <a:moveTo>
                    <a:pt x="362" y="16"/>
                  </a:moveTo>
                  <a:lnTo>
                    <a:pt x="371" y="16"/>
                  </a:lnTo>
                  <a:lnTo>
                    <a:pt x="375" y="16"/>
                  </a:lnTo>
                  <a:lnTo>
                    <a:pt x="375" y="16"/>
                  </a:lnTo>
                  <a:lnTo>
                    <a:pt x="379" y="16"/>
                  </a:lnTo>
                  <a:lnTo>
                    <a:pt x="379" y="16"/>
                  </a:lnTo>
                  <a:lnTo>
                    <a:pt x="379" y="16"/>
                  </a:lnTo>
                  <a:lnTo>
                    <a:pt x="379" y="23"/>
                  </a:lnTo>
                  <a:lnTo>
                    <a:pt x="379" y="26"/>
                  </a:lnTo>
                  <a:lnTo>
                    <a:pt x="379" y="26"/>
                  </a:lnTo>
                  <a:lnTo>
                    <a:pt x="379" y="29"/>
                  </a:lnTo>
                  <a:lnTo>
                    <a:pt x="379" y="29"/>
                  </a:lnTo>
                  <a:lnTo>
                    <a:pt x="379" y="29"/>
                  </a:lnTo>
                  <a:lnTo>
                    <a:pt x="375" y="29"/>
                  </a:lnTo>
                  <a:lnTo>
                    <a:pt x="371" y="29"/>
                  </a:lnTo>
                  <a:lnTo>
                    <a:pt x="366" y="29"/>
                  </a:lnTo>
                  <a:lnTo>
                    <a:pt x="366" y="29"/>
                  </a:lnTo>
                  <a:lnTo>
                    <a:pt x="366" y="29"/>
                  </a:lnTo>
                  <a:lnTo>
                    <a:pt x="362" y="29"/>
                  </a:lnTo>
                  <a:lnTo>
                    <a:pt x="362" y="16"/>
                  </a:lnTo>
                  <a:lnTo>
                    <a:pt x="362" y="16"/>
                  </a:lnTo>
                  <a:close/>
                  <a:moveTo>
                    <a:pt x="362" y="39"/>
                  </a:moveTo>
                  <a:lnTo>
                    <a:pt x="371" y="39"/>
                  </a:lnTo>
                  <a:lnTo>
                    <a:pt x="375" y="39"/>
                  </a:lnTo>
                  <a:lnTo>
                    <a:pt x="375" y="39"/>
                  </a:lnTo>
                  <a:lnTo>
                    <a:pt x="379" y="39"/>
                  </a:lnTo>
                  <a:lnTo>
                    <a:pt x="379" y="39"/>
                  </a:lnTo>
                  <a:lnTo>
                    <a:pt x="379" y="39"/>
                  </a:lnTo>
                  <a:lnTo>
                    <a:pt x="379" y="42"/>
                  </a:lnTo>
                  <a:lnTo>
                    <a:pt x="379" y="45"/>
                  </a:lnTo>
                  <a:lnTo>
                    <a:pt x="379" y="48"/>
                  </a:lnTo>
                  <a:lnTo>
                    <a:pt x="379" y="52"/>
                  </a:lnTo>
                  <a:lnTo>
                    <a:pt x="379" y="52"/>
                  </a:lnTo>
                  <a:lnTo>
                    <a:pt x="379" y="52"/>
                  </a:lnTo>
                  <a:lnTo>
                    <a:pt x="375" y="52"/>
                  </a:lnTo>
                  <a:lnTo>
                    <a:pt x="371" y="52"/>
                  </a:lnTo>
                  <a:lnTo>
                    <a:pt x="366" y="52"/>
                  </a:lnTo>
                  <a:lnTo>
                    <a:pt x="366" y="52"/>
                  </a:lnTo>
                  <a:lnTo>
                    <a:pt x="366" y="52"/>
                  </a:lnTo>
                  <a:lnTo>
                    <a:pt x="362" y="52"/>
                  </a:lnTo>
                  <a:lnTo>
                    <a:pt x="362" y="39"/>
                  </a:lnTo>
                  <a:lnTo>
                    <a:pt x="362" y="39"/>
                  </a:lnTo>
                  <a:close/>
                  <a:moveTo>
                    <a:pt x="362" y="61"/>
                  </a:moveTo>
                  <a:lnTo>
                    <a:pt x="371" y="61"/>
                  </a:lnTo>
                  <a:lnTo>
                    <a:pt x="375" y="61"/>
                  </a:lnTo>
                  <a:lnTo>
                    <a:pt x="375" y="61"/>
                  </a:lnTo>
                  <a:lnTo>
                    <a:pt x="379" y="61"/>
                  </a:lnTo>
                  <a:lnTo>
                    <a:pt x="379" y="61"/>
                  </a:lnTo>
                  <a:lnTo>
                    <a:pt x="379" y="61"/>
                  </a:lnTo>
                  <a:lnTo>
                    <a:pt x="379" y="65"/>
                  </a:lnTo>
                  <a:lnTo>
                    <a:pt x="379" y="68"/>
                  </a:lnTo>
                  <a:lnTo>
                    <a:pt x="379" y="71"/>
                  </a:lnTo>
                  <a:lnTo>
                    <a:pt x="379" y="71"/>
                  </a:lnTo>
                  <a:lnTo>
                    <a:pt x="379" y="71"/>
                  </a:lnTo>
                  <a:lnTo>
                    <a:pt x="379" y="74"/>
                  </a:lnTo>
                  <a:lnTo>
                    <a:pt x="375" y="74"/>
                  </a:lnTo>
                  <a:lnTo>
                    <a:pt x="371" y="74"/>
                  </a:lnTo>
                  <a:lnTo>
                    <a:pt x="366" y="74"/>
                  </a:lnTo>
                  <a:lnTo>
                    <a:pt x="366" y="74"/>
                  </a:lnTo>
                  <a:lnTo>
                    <a:pt x="366" y="74"/>
                  </a:lnTo>
                  <a:lnTo>
                    <a:pt x="362" y="74"/>
                  </a:lnTo>
                  <a:lnTo>
                    <a:pt x="362" y="61"/>
                  </a:lnTo>
                  <a:lnTo>
                    <a:pt x="362" y="61"/>
                  </a:lnTo>
                  <a:close/>
                  <a:moveTo>
                    <a:pt x="332" y="16"/>
                  </a:moveTo>
                  <a:lnTo>
                    <a:pt x="341" y="16"/>
                  </a:lnTo>
                  <a:lnTo>
                    <a:pt x="341" y="16"/>
                  </a:lnTo>
                  <a:lnTo>
                    <a:pt x="345" y="16"/>
                  </a:lnTo>
                  <a:lnTo>
                    <a:pt x="349" y="16"/>
                  </a:lnTo>
                  <a:lnTo>
                    <a:pt x="349" y="16"/>
                  </a:lnTo>
                  <a:lnTo>
                    <a:pt x="349" y="16"/>
                  </a:lnTo>
                  <a:lnTo>
                    <a:pt x="349" y="23"/>
                  </a:lnTo>
                  <a:lnTo>
                    <a:pt x="349" y="26"/>
                  </a:lnTo>
                  <a:lnTo>
                    <a:pt x="349" y="26"/>
                  </a:lnTo>
                  <a:lnTo>
                    <a:pt x="349" y="29"/>
                  </a:lnTo>
                  <a:lnTo>
                    <a:pt x="349" y="29"/>
                  </a:lnTo>
                  <a:lnTo>
                    <a:pt x="349" y="29"/>
                  </a:lnTo>
                  <a:lnTo>
                    <a:pt x="345" y="29"/>
                  </a:lnTo>
                  <a:lnTo>
                    <a:pt x="341" y="29"/>
                  </a:lnTo>
                  <a:lnTo>
                    <a:pt x="336" y="29"/>
                  </a:lnTo>
                  <a:lnTo>
                    <a:pt x="336" y="29"/>
                  </a:lnTo>
                  <a:lnTo>
                    <a:pt x="332" y="29"/>
                  </a:lnTo>
                  <a:lnTo>
                    <a:pt x="332" y="29"/>
                  </a:lnTo>
                  <a:lnTo>
                    <a:pt x="332" y="16"/>
                  </a:lnTo>
                  <a:lnTo>
                    <a:pt x="332" y="16"/>
                  </a:lnTo>
                  <a:close/>
                  <a:moveTo>
                    <a:pt x="332" y="39"/>
                  </a:moveTo>
                  <a:lnTo>
                    <a:pt x="341" y="39"/>
                  </a:lnTo>
                  <a:lnTo>
                    <a:pt x="341" y="39"/>
                  </a:lnTo>
                  <a:lnTo>
                    <a:pt x="345" y="39"/>
                  </a:lnTo>
                  <a:lnTo>
                    <a:pt x="349" y="39"/>
                  </a:lnTo>
                  <a:lnTo>
                    <a:pt x="349" y="39"/>
                  </a:lnTo>
                  <a:lnTo>
                    <a:pt x="349" y="39"/>
                  </a:lnTo>
                  <a:lnTo>
                    <a:pt x="349" y="42"/>
                  </a:lnTo>
                  <a:lnTo>
                    <a:pt x="349" y="45"/>
                  </a:lnTo>
                  <a:lnTo>
                    <a:pt x="349" y="48"/>
                  </a:lnTo>
                  <a:lnTo>
                    <a:pt x="349" y="52"/>
                  </a:lnTo>
                  <a:lnTo>
                    <a:pt x="349" y="52"/>
                  </a:lnTo>
                  <a:lnTo>
                    <a:pt x="349" y="52"/>
                  </a:lnTo>
                  <a:lnTo>
                    <a:pt x="345" y="52"/>
                  </a:lnTo>
                  <a:lnTo>
                    <a:pt x="341" y="52"/>
                  </a:lnTo>
                  <a:lnTo>
                    <a:pt x="336" y="52"/>
                  </a:lnTo>
                  <a:lnTo>
                    <a:pt x="336" y="52"/>
                  </a:lnTo>
                  <a:lnTo>
                    <a:pt x="332" y="52"/>
                  </a:lnTo>
                  <a:lnTo>
                    <a:pt x="332" y="52"/>
                  </a:lnTo>
                  <a:lnTo>
                    <a:pt x="332" y="39"/>
                  </a:lnTo>
                  <a:lnTo>
                    <a:pt x="332" y="39"/>
                  </a:lnTo>
                  <a:close/>
                  <a:moveTo>
                    <a:pt x="332" y="61"/>
                  </a:moveTo>
                  <a:lnTo>
                    <a:pt x="341" y="61"/>
                  </a:lnTo>
                  <a:lnTo>
                    <a:pt x="341" y="61"/>
                  </a:lnTo>
                  <a:lnTo>
                    <a:pt x="345" y="61"/>
                  </a:lnTo>
                  <a:lnTo>
                    <a:pt x="349" y="61"/>
                  </a:lnTo>
                  <a:lnTo>
                    <a:pt x="349" y="61"/>
                  </a:lnTo>
                  <a:lnTo>
                    <a:pt x="349" y="61"/>
                  </a:lnTo>
                  <a:lnTo>
                    <a:pt x="349" y="65"/>
                  </a:lnTo>
                  <a:lnTo>
                    <a:pt x="349" y="68"/>
                  </a:lnTo>
                  <a:lnTo>
                    <a:pt x="349" y="71"/>
                  </a:lnTo>
                  <a:lnTo>
                    <a:pt x="349" y="71"/>
                  </a:lnTo>
                  <a:lnTo>
                    <a:pt x="349" y="71"/>
                  </a:lnTo>
                  <a:lnTo>
                    <a:pt x="349" y="74"/>
                  </a:lnTo>
                  <a:lnTo>
                    <a:pt x="345" y="74"/>
                  </a:lnTo>
                  <a:lnTo>
                    <a:pt x="341" y="74"/>
                  </a:lnTo>
                  <a:lnTo>
                    <a:pt x="336" y="74"/>
                  </a:lnTo>
                  <a:lnTo>
                    <a:pt x="336" y="74"/>
                  </a:lnTo>
                  <a:lnTo>
                    <a:pt x="332" y="74"/>
                  </a:lnTo>
                  <a:lnTo>
                    <a:pt x="332" y="74"/>
                  </a:lnTo>
                  <a:lnTo>
                    <a:pt x="332" y="61"/>
                  </a:lnTo>
                  <a:lnTo>
                    <a:pt x="332" y="61"/>
                  </a:lnTo>
                  <a:close/>
                  <a:moveTo>
                    <a:pt x="302" y="16"/>
                  </a:moveTo>
                  <a:lnTo>
                    <a:pt x="306" y="16"/>
                  </a:lnTo>
                  <a:lnTo>
                    <a:pt x="310" y="16"/>
                  </a:lnTo>
                  <a:lnTo>
                    <a:pt x="315" y="16"/>
                  </a:lnTo>
                  <a:lnTo>
                    <a:pt x="315" y="16"/>
                  </a:lnTo>
                  <a:lnTo>
                    <a:pt x="319" y="16"/>
                  </a:lnTo>
                  <a:lnTo>
                    <a:pt x="319" y="16"/>
                  </a:lnTo>
                  <a:lnTo>
                    <a:pt x="319" y="23"/>
                  </a:lnTo>
                  <a:lnTo>
                    <a:pt x="319" y="26"/>
                  </a:lnTo>
                  <a:lnTo>
                    <a:pt x="319" y="26"/>
                  </a:lnTo>
                  <a:lnTo>
                    <a:pt x="319" y="29"/>
                  </a:lnTo>
                  <a:lnTo>
                    <a:pt x="319" y="29"/>
                  </a:lnTo>
                  <a:lnTo>
                    <a:pt x="319" y="29"/>
                  </a:lnTo>
                  <a:lnTo>
                    <a:pt x="315" y="29"/>
                  </a:lnTo>
                  <a:lnTo>
                    <a:pt x="310" y="29"/>
                  </a:lnTo>
                  <a:lnTo>
                    <a:pt x="306" y="29"/>
                  </a:lnTo>
                  <a:lnTo>
                    <a:pt x="306" y="29"/>
                  </a:lnTo>
                  <a:lnTo>
                    <a:pt x="302" y="29"/>
                  </a:lnTo>
                  <a:lnTo>
                    <a:pt x="302" y="29"/>
                  </a:lnTo>
                  <a:lnTo>
                    <a:pt x="302" y="16"/>
                  </a:lnTo>
                  <a:lnTo>
                    <a:pt x="302" y="16"/>
                  </a:lnTo>
                  <a:close/>
                  <a:moveTo>
                    <a:pt x="302" y="39"/>
                  </a:moveTo>
                  <a:lnTo>
                    <a:pt x="306" y="39"/>
                  </a:lnTo>
                  <a:lnTo>
                    <a:pt x="310" y="39"/>
                  </a:lnTo>
                  <a:lnTo>
                    <a:pt x="315" y="39"/>
                  </a:lnTo>
                  <a:lnTo>
                    <a:pt x="315" y="39"/>
                  </a:lnTo>
                  <a:lnTo>
                    <a:pt x="319" y="39"/>
                  </a:lnTo>
                  <a:lnTo>
                    <a:pt x="319" y="39"/>
                  </a:lnTo>
                  <a:lnTo>
                    <a:pt x="319" y="42"/>
                  </a:lnTo>
                  <a:lnTo>
                    <a:pt x="319" y="45"/>
                  </a:lnTo>
                  <a:lnTo>
                    <a:pt x="319" y="48"/>
                  </a:lnTo>
                  <a:lnTo>
                    <a:pt x="319" y="52"/>
                  </a:lnTo>
                  <a:lnTo>
                    <a:pt x="319" y="52"/>
                  </a:lnTo>
                  <a:lnTo>
                    <a:pt x="319" y="52"/>
                  </a:lnTo>
                  <a:lnTo>
                    <a:pt x="315" y="52"/>
                  </a:lnTo>
                  <a:lnTo>
                    <a:pt x="310" y="52"/>
                  </a:lnTo>
                  <a:lnTo>
                    <a:pt x="306" y="52"/>
                  </a:lnTo>
                  <a:lnTo>
                    <a:pt x="306" y="52"/>
                  </a:lnTo>
                  <a:lnTo>
                    <a:pt x="302" y="52"/>
                  </a:lnTo>
                  <a:lnTo>
                    <a:pt x="302" y="52"/>
                  </a:lnTo>
                  <a:lnTo>
                    <a:pt x="302" y="39"/>
                  </a:lnTo>
                  <a:lnTo>
                    <a:pt x="302" y="39"/>
                  </a:lnTo>
                  <a:close/>
                  <a:moveTo>
                    <a:pt x="302" y="61"/>
                  </a:moveTo>
                  <a:lnTo>
                    <a:pt x="306" y="61"/>
                  </a:lnTo>
                  <a:lnTo>
                    <a:pt x="310" y="61"/>
                  </a:lnTo>
                  <a:lnTo>
                    <a:pt x="315" y="61"/>
                  </a:lnTo>
                  <a:lnTo>
                    <a:pt x="315" y="61"/>
                  </a:lnTo>
                  <a:lnTo>
                    <a:pt x="319" y="61"/>
                  </a:lnTo>
                  <a:lnTo>
                    <a:pt x="319" y="61"/>
                  </a:lnTo>
                  <a:lnTo>
                    <a:pt x="319" y="65"/>
                  </a:lnTo>
                  <a:lnTo>
                    <a:pt x="319" y="68"/>
                  </a:lnTo>
                  <a:lnTo>
                    <a:pt x="319" y="71"/>
                  </a:lnTo>
                  <a:lnTo>
                    <a:pt x="319" y="71"/>
                  </a:lnTo>
                  <a:lnTo>
                    <a:pt x="319" y="71"/>
                  </a:lnTo>
                  <a:lnTo>
                    <a:pt x="319" y="74"/>
                  </a:lnTo>
                  <a:lnTo>
                    <a:pt x="315" y="74"/>
                  </a:lnTo>
                  <a:lnTo>
                    <a:pt x="310" y="74"/>
                  </a:lnTo>
                  <a:lnTo>
                    <a:pt x="306" y="74"/>
                  </a:lnTo>
                  <a:lnTo>
                    <a:pt x="306" y="74"/>
                  </a:lnTo>
                  <a:lnTo>
                    <a:pt x="302" y="74"/>
                  </a:lnTo>
                  <a:lnTo>
                    <a:pt x="302" y="74"/>
                  </a:lnTo>
                  <a:lnTo>
                    <a:pt x="302" y="61"/>
                  </a:lnTo>
                  <a:lnTo>
                    <a:pt x="302" y="61"/>
                  </a:lnTo>
                  <a:close/>
                  <a:moveTo>
                    <a:pt x="272" y="16"/>
                  </a:moveTo>
                  <a:lnTo>
                    <a:pt x="276" y="16"/>
                  </a:lnTo>
                  <a:lnTo>
                    <a:pt x="280" y="16"/>
                  </a:lnTo>
                  <a:lnTo>
                    <a:pt x="285" y="16"/>
                  </a:lnTo>
                  <a:lnTo>
                    <a:pt x="285" y="16"/>
                  </a:lnTo>
                  <a:lnTo>
                    <a:pt x="289" y="16"/>
                  </a:lnTo>
                  <a:lnTo>
                    <a:pt x="289" y="16"/>
                  </a:lnTo>
                  <a:lnTo>
                    <a:pt x="289" y="23"/>
                  </a:lnTo>
                  <a:lnTo>
                    <a:pt x="289" y="26"/>
                  </a:lnTo>
                  <a:lnTo>
                    <a:pt x="289" y="26"/>
                  </a:lnTo>
                  <a:lnTo>
                    <a:pt x="289" y="29"/>
                  </a:lnTo>
                  <a:lnTo>
                    <a:pt x="289" y="29"/>
                  </a:lnTo>
                  <a:lnTo>
                    <a:pt x="289" y="29"/>
                  </a:lnTo>
                  <a:lnTo>
                    <a:pt x="285" y="29"/>
                  </a:lnTo>
                  <a:lnTo>
                    <a:pt x="280" y="29"/>
                  </a:lnTo>
                  <a:lnTo>
                    <a:pt x="276" y="29"/>
                  </a:lnTo>
                  <a:lnTo>
                    <a:pt x="272" y="29"/>
                  </a:lnTo>
                  <a:lnTo>
                    <a:pt x="272" y="29"/>
                  </a:lnTo>
                  <a:lnTo>
                    <a:pt x="272" y="29"/>
                  </a:lnTo>
                  <a:lnTo>
                    <a:pt x="272" y="16"/>
                  </a:lnTo>
                  <a:lnTo>
                    <a:pt x="272" y="16"/>
                  </a:lnTo>
                  <a:close/>
                  <a:moveTo>
                    <a:pt x="272" y="39"/>
                  </a:moveTo>
                  <a:lnTo>
                    <a:pt x="276" y="39"/>
                  </a:lnTo>
                  <a:lnTo>
                    <a:pt x="280" y="39"/>
                  </a:lnTo>
                  <a:lnTo>
                    <a:pt x="285" y="39"/>
                  </a:lnTo>
                  <a:lnTo>
                    <a:pt x="285" y="39"/>
                  </a:lnTo>
                  <a:lnTo>
                    <a:pt x="289" y="39"/>
                  </a:lnTo>
                  <a:lnTo>
                    <a:pt x="289" y="39"/>
                  </a:lnTo>
                  <a:lnTo>
                    <a:pt x="289" y="42"/>
                  </a:lnTo>
                  <a:lnTo>
                    <a:pt x="289" y="45"/>
                  </a:lnTo>
                  <a:lnTo>
                    <a:pt x="289" y="48"/>
                  </a:lnTo>
                  <a:lnTo>
                    <a:pt x="289" y="52"/>
                  </a:lnTo>
                  <a:lnTo>
                    <a:pt x="289" y="52"/>
                  </a:lnTo>
                  <a:lnTo>
                    <a:pt x="289" y="52"/>
                  </a:lnTo>
                  <a:lnTo>
                    <a:pt x="285" y="52"/>
                  </a:lnTo>
                  <a:lnTo>
                    <a:pt x="280" y="52"/>
                  </a:lnTo>
                  <a:lnTo>
                    <a:pt x="276" y="52"/>
                  </a:lnTo>
                  <a:lnTo>
                    <a:pt x="272" y="52"/>
                  </a:lnTo>
                  <a:lnTo>
                    <a:pt x="272" y="52"/>
                  </a:lnTo>
                  <a:lnTo>
                    <a:pt x="272" y="52"/>
                  </a:lnTo>
                  <a:lnTo>
                    <a:pt x="272" y="39"/>
                  </a:lnTo>
                  <a:lnTo>
                    <a:pt x="272" y="39"/>
                  </a:lnTo>
                  <a:close/>
                  <a:moveTo>
                    <a:pt x="272" y="61"/>
                  </a:moveTo>
                  <a:lnTo>
                    <a:pt x="276" y="61"/>
                  </a:lnTo>
                  <a:lnTo>
                    <a:pt x="280" y="61"/>
                  </a:lnTo>
                  <a:lnTo>
                    <a:pt x="285" y="61"/>
                  </a:lnTo>
                  <a:lnTo>
                    <a:pt x="285" y="61"/>
                  </a:lnTo>
                  <a:lnTo>
                    <a:pt x="289" y="61"/>
                  </a:lnTo>
                  <a:lnTo>
                    <a:pt x="289" y="61"/>
                  </a:lnTo>
                  <a:lnTo>
                    <a:pt x="289" y="65"/>
                  </a:lnTo>
                  <a:lnTo>
                    <a:pt x="289" y="68"/>
                  </a:lnTo>
                  <a:lnTo>
                    <a:pt x="289" y="71"/>
                  </a:lnTo>
                  <a:lnTo>
                    <a:pt x="289" y="71"/>
                  </a:lnTo>
                  <a:lnTo>
                    <a:pt x="289" y="71"/>
                  </a:lnTo>
                  <a:lnTo>
                    <a:pt x="289" y="74"/>
                  </a:lnTo>
                  <a:lnTo>
                    <a:pt x="285" y="74"/>
                  </a:lnTo>
                  <a:lnTo>
                    <a:pt x="280" y="74"/>
                  </a:lnTo>
                  <a:lnTo>
                    <a:pt x="276" y="74"/>
                  </a:lnTo>
                  <a:lnTo>
                    <a:pt x="272" y="74"/>
                  </a:lnTo>
                  <a:lnTo>
                    <a:pt x="272" y="74"/>
                  </a:lnTo>
                  <a:lnTo>
                    <a:pt x="272" y="74"/>
                  </a:lnTo>
                  <a:lnTo>
                    <a:pt x="272" y="61"/>
                  </a:lnTo>
                  <a:lnTo>
                    <a:pt x="272" y="61"/>
                  </a:lnTo>
                  <a:close/>
                  <a:moveTo>
                    <a:pt x="556" y="634"/>
                  </a:moveTo>
                  <a:lnTo>
                    <a:pt x="556" y="630"/>
                  </a:lnTo>
                  <a:lnTo>
                    <a:pt x="552" y="630"/>
                  </a:lnTo>
                  <a:lnTo>
                    <a:pt x="548" y="627"/>
                  </a:lnTo>
                  <a:lnTo>
                    <a:pt x="513" y="627"/>
                  </a:lnTo>
                  <a:lnTo>
                    <a:pt x="487" y="627"/>
                  </a:lnTo>
                  <a:lnTo>
                    <a:pt x="461" y="627"/>
                  </a:lnTo>
                  <a:lnTo>
                    <a:pt x="440" y="627"/>
                  </a:lnTo>
                  <a:lnTo>
                    <a:pt x="423" y="627"/>
                  </a:lnTo>
                  <a:lnTo>
                    <a:pt x="410" y="627"/>
                  </a:lnTo>
                  <a:lnTo>
                    <a:pt x="397" y="627"/>
                  </a:lnTo>
                  <a:lnTo>
                    <a:pt x="388" y="627"/>
                  </a:lnTo>
                  <a:lnTo>
                    <a:pt x="379" y="627"/>
                  </a:lnTo>
                  <a:lnTo>
                    <a:pt x="375" y="627"/>
                  </a:lnTo>
                  <a:lnTo>
                    <a:pt x="371" y="627"/>
                  </a:lnTo>
                  <a:lnTo>
                    <a:pt x="366" y="627"/>
                  </a:lnTo>
                  <a:lnTo>
                    <a:pt x="366" y="627"/>
                  </a:lnTo>
                  <a:lnTo>
                    <a:pt x="366" y="627"/>
                  </a:lnTo>
                  <a:lnTo>
                    <a:pt x="358" y="630"/>
                  </a:lnTo>
                  <a:lnTo>
                    <a:pt x="354" y="634"/>
                  </a:lnTo>
                  <a:lnTo>
                    <a:pt x="341" y="643"/>
                  </a:lnTo>
                  <a:lnTo>
                    <a:pt x="332" y="650"/>
                  </a:lnTo>
                  <a:lnTo>
                    <a:pt x="323" y="656"/>
                  </a:lnTo>
                  <a:lnTo>
                    <a:pt x="319" y="660"/>
                  </a:lnTo>
                  <a:lnTo>
                    <a:pt x="319" y="663"/>
                  </a:lnTo>
                  <a:lnTo>
                    <a:pt x="315" y="663"/>
                  </a:lnTo>
                  <a:lnTo>
                    <a:pt x="315" y="663"/>
                  </a:lnTo>
                  <a:lnTo>
                    <a:pt x="315" y="669"/>
                  </a:lnTo>
                  <a:lnTo>
                    <a:pt x="310" y="673"/>
                  </a:lnTo>
                  <a:lnTo>
                    <a:pt x="310" y="676"/>
                  </a:lnTo>
                  <a:lnTo>
                    <a:pt x="310" y="676"/>
                  </a:lnTo>
                  <a:lnTo>
                    <a:pt x="310" y="676"/>
                  </a:lnTo>
                  <a:lnTo>
                    <a:pt x="310" y="679"/>
                  </a:lnTo>
                  <a:lnTo>
                    <a:pt x="315" y="682"/>
                  </a:lnTo>
                  <a:lnTo>
                    <a:pt x="315" y="682"/>
                  </a:lnTo>
                  <a:lnTo>
                    <a:pt x="319" y="682"/>
                  </a:lnTo>
                  <a:lnTo>
                    <a:pt x="345" y="682"/>
                  </a:lnTo>
                  <a:lnTo>
                    <a:pt x="366" y="682"/>
                  </a:lnTo>
                  <a:lnTo>
                    <a:pt x="388" y="682"/>
                  </a:lnTo>
                  <a:lnTo>
                    <a:pt x="410" y="682"/>
                  </a:lnTo>
                  <a:lnTo>
                    <a:pt x="427" y="682"/>
                  </a:lnTo>
                  <a:lnTo>
                    <a:pt x="444" y="682"/>
                  </a:lnTo>
                  <a:lnTo>
                    <a:pt x="461" y="682"/>
                  </a:lnTo>
                  <a:lnTo>
                    <a:pt x="479" y="682"/>
                  </a:lnTo>
                  <a:lnTo>
                    <a:pt x="492" y="682"/>
                  </a:lnTo>
                  <a:lnTo>
                    <a:pt x="504" y="682"/>
                  </a:lnTo>
                  <a:lnTo>
                    <a:pt x="513" y="682"/>
                  </a:lnTo>
                  <a:lnTo>
                    <a:pt x="526" y="682"/>
                  </a:lnTo>
                  <a:lnTo>
                    <a:pt x="543" y="682"/>
                  </a:lnTo>
                  <a:lnTo>
                    <a:pt x="556" y="682"/>
                  </a:lnTo>
                  <a:lnTo>
                    <a:pt x="569" y="682"/>
                  </a:lnTo>
                  <a:lnTo>
                    <a:pt x="578" y="682"/>
                  </a:lnTo>
                  <a:lnTo>
                    <a:pt x="582" y="682"/>
                  </a:lnTo>
                  <a:lnTo>
                    <a:pt x="586" y="682"/>
                  </a:lnTo>
                  <a:lnTo>
                    <a:pt x="591" y="682"/>
                  </a:lnTo>
                  <a:lnTo>
                    <a:pt x="591" y="682"/>
                  </a:lnTo>
                  <a:lnTo>
                    <a:pt x="591" y="682"/>
                  </a:lnTo>
                  <a:lnTo>
                    <a:pt x="595" y="682"/>
                  </a:lnTo>
                  <a:lnTo>
                    <a:pt x="595" y="682"/>
                  </a:lnTo>
                  <a:lnTo>
                    <a:pt x="599" y="679"/>
                  </a:lnTo>
                  <a:lnTo>
                    <a:pt x="599" y="676"/>
                  </a:lnTo>
                  <a:lnTo>
                    <a:pt x="599" y="676"/>
                  </a:lnTo>
                  <a:lnTo>
                    <a:pt x="599" y="676"/>
                  </a:lnTo>
                  <a:lnTo>
                    <a:pt x="599" y="673"/>
                  </a:lnTo>
                  <a:lnTo>
                    <a:pt x="599" y="669"/>
                  </a:lnTo>
                  <a:lnTo>
                    <a:pt x="595" y="663"/>
                  </a:lnTo>
                  <a:lnTo>
                    <a:pt x="556" y="634"/>
                  </a:lnTo>
                  <a:lnTo>
                    <a:pt x="556" y="634"/>
                  </a:lnTo>
                  <a:close/>
                  <a:moveTo>
                    <a:pt x="905" y="495"/>
                  </a:moveTo>
                  <a:lnTo>
                    <a:pt x="893" y="485"/>
                  </a:lnTo>
                  <a:lnTo>
                    <a:pt x="884" y="475"/>
                  </a:lnTo>
                  <a:lnTo>
                    <a:pt x="880" y="469"/>
                  </a:lnTo>
                  <a:lnTo>
                    <a:pt x="875" y="466"/>
                  </a:lnTo>
                  <a:lnTo>
                    <a:pt x="871" y="466"/>
                  </a:lnTo>
                  <a:lnTo>
                    <a:pt x="871" y="462"/>
                  </a:lnTo>
                  <a:lnTo>
                    <a:pt x="867" y="462"/>
                  </a:lnTo>
                  <a:lnTo>
                    <a:pt x="862" y="459"/>
                  </a:lnTo>
                  <a:lnTo>
                    <a:pt x="858" y="459"/>
                  </a:lnTo>
                  <a:lnTo>
                    <a:pt x="824" y="459"/>
                  </a:lnTo>
                  <a:lnTo>
                    <a:pt x="798" y="459"/>
                  </a:lnTo>
                  <a:lnTo>
                    <a:pt x="772" y="459"/>
                  </a:lnTo>
                  <a:lnTo>
                    <a:pt x="750" y="459"/>
                  </a:lnTo>
                  <a:lnTo>
                    <a:pt x="733" y="459"/>
                  </a:lnTo>
                  <a:lnTo>
                    <a:pt x="720" y="459"/>
                  </a:lnTo>
                  <a:lnTo>
                    <a:pt x="707" y="459"/>
                  </a:lnTo>
                  <a:lnTo>
                    <a:pt x="698" y="459"/>
                  </a:lnTo>
                  <a:lnTo>
                    <a:pt x="690" y="459"/>
                  </a:lnTo>
                  <a:lnTo>
                    <a:pt x="686" y="459"/>
                  </a:lnTo>
                  <a:lnTo>
                    <a:pt x="681" y="459"/>
                  </a:lnTo>
                  <a:lnTo>
                    <a:pt x="677" y="459"/>
                  </a:lnTo>
                  <a:lnTo>
                    <a:pt x="677" y="459"/>
                  </a:lnTo>
                  <a:lnTo>
                    <a:pt x="677" y="459"/>
                  </a:lnTo>
                  <a:lnTo>
                    <a:pt x="668" y="459"/>
                  </a:lnTo>
                  <a:lnTo>
                    <a:pt x="664" y="462"/>
                  </a:lnTo>
                  <a:lnTo>
                    <a:pt x="651" y="472"/>
                  </a:lnTo>
                  <a:lnTo>
                    <a:pt x="642" y="482"/>
                  </a:lnTo>
                  <a:lnTo>
                    <a:pt x="634" y="485"/>
                  </a:lnTo>
                  <a:lnTo>
                    <a:pt x="629" y="491"/>
                  </a:lnTo>
                  <a:lnTo>
                    <a:pt x="629" y="491"/>
                  </a:lnTo>
                  <a:lnTo>
                    <a:pt x="625" y="495"/>
                  </a:lnTo>
                  <a:lnTo>
                    <a:pt x="625" y="495"/>
                  </a:lnTo>
                  <a:lnTo>
                    <a:pt x="625" y="498"/>
                  </a:lnTo>
                  <a:lnTo>
                    <a:pt x="621" y="504"/>
                  </a:lnTo>
                  <a:lnTo>
                    <a:pt x="621" y="504"/>
                  </a:lnTo>
                  <a:lnTo>
                    <a:pt x="621" y="508"/>
                  </a:lnTo>
                  <a:lnTo>
                    <a:pt x="621" y="508"/>
                  </a:lnTo>
                  <a:lnTo>
                    <a:pt x="621" y="508"/>
                  </a:lnTo>
                  <a:lnTo>
                    <a:pt x="625" y="511"/>
                  </a:lnTo>
                  <a:lnTo>
                    <a:pt x="625" y="511"/>
                  </a:lnTo>
                  <a:lnTo>
                    <a:pt x="629" y="511"/>
                  </a:lnTo>
                  <a:lnTo>
                    <a:pt x="655" y="511"/>
                  </a:lnTo>
                  <a:lnTo>
                    <a:pt x="677" y="511"/>
                  </a:lnTo>
                  <a:lnTo>
                    <a:pt x="698" y="511"/>
                  </a:lnTo>
                  <a:lnTo>
                    <a:pt x="720" y="511"/>
                  </a:lnTo>
                  <a:lnTo>
                    <a:pt x="737" y="511"/>
                  </a:lnTo>
                  <a:lnTo>
                    <a:pt x="755" y="511"/>
                  </a:lnTo>
                  <a:lnTo>
                    <a:pt x="772" y="511"/>
                  </a:lnTo>
                  <a:lnTo>
                    <a:pt x="785" y="511"/>
                  </a:lnTo>
                  <a:lnTo>
                    <a:pt x="802" y="511"/>
                  </a:lnTo>
                  <a:lnTo>
                    <a:pt x="815" y="511"/>
                  </a:lnTo>
                  <a:lnTo>
                    <a:pt x="824" y="511"/>
                  </a:lnTo>
                  <a:lnTo>
                    <a:pt x="836" y="511"/>
                  </a:lnTo>
                  <a:lnTo>
                    <a:pt x="854" y="511"/>
                  </a:lnTo>
                  <a:lnTo>
                    <a:pt x="867" y="511"/>
                  </a:lnTo>
                  <a:lnTo>
                    <a:pt x="880" y="511"/>
                  </a:lnTo>
                  <a:lnTo>
                    <a:pt x="888" y="511"/>
                  </a:lnTo>
                  <a:lnTo>
                    <a:pt x="893" y="511"/>
                  </a:lnTo>
                  <a:lnTo>
                    <a:pt x="897" y="511"/>
                  </a:lnTo>
                  <a:lnTo>
                    <a:pt x="901" y="511"/>
                  </a:lnTo>
                  <a:lnTo>
                    <a:pt x="901" y="511"/>
                  </a:lnTo>
                  <a:lnTo>
                    <a:pt x="901" y="511"/>
                  </a:lnTo>
                  <a:lnTo>
                    <a:pt x="905" y="511"/>
                  </a:lnTo>
                  <a:lnTo>
                    <a:pt x="905" y="511"/>
                  </a:lnTo>
                  <a:lnTo>
                    <a:pt x="910" y="508"/>
                  </a:lnTo>
                  <a:lnTo>
                    <a:pt x="910" y="508"/>
                  </a:lnTo>
                  <a:lnTo>
                    <a:pt x="910" y="504"/>
                  </a:lnTo>
                  <a:lnTo>
                    <a:pt x="910" y="504"/>
                  </a:lnTo>
                  <a:lnTo>
                    <a:pt x="910" y="504"/>
                  </a:lnTo>
                  <a:lnTo>
                    <a:pt x="910" y="498"/>
                  </a:lnTo>
                  <a:lnTo>
                    <a:pt x="905" y="495"/>
                  </a:lnTo>
                  <a:lnTo>
                    <a:pt x="905" y="495"/>
                  </a:lnTo>
                  <a:close/>
                  <a:moveTo>
                    <a:pt x="73" y="449"/>
                  </a:moveTo>
                  <a:lnTo>
                    <a:pt x="99" y="449"/>
                  </a:lnTo>
                  <a:lnTo>
                    <a:pt x="121" y="449"/>
                  </a:lnTo>
                  <a:lnTo>
                    <a:pt x="138" y="449"/>
                  </a:lnTo>
                  <a:lnTo>
                    <a:pt x="155" y="449"/>
                  </a:lnTo>
                  <a:lnTo>
                    <a:pt x="168" y="449"/>
                  </a:lnTo>
                  <a:lnTo>
                    <a:pt x="181" y="449"/>
                  </a:lnTo>
                  <a:lnTo>
                    <a:pt x="190" y="449"/>
                  </a:lnTo>
                  <a:lnTo>
                    <a:pt x="198" y="449"/>
                  </a:lnTo>
                  <a:lnTo>
                    <a:pt x="203" y="449"/>
                  </a:lnTo>
                  <a:lnTo>
                    <a:pt x="207" y="449"/>
                  </a:lnTo>
                  <a:lnTo>
                    <a:pt x="211" y="449"/>
                  </a:lnTo>
                  <a:lnTo>
                    <a:pt x="216" y="449"/>
                  </a:lnTo>
                  <a:lnTo>
                    <a:pt x="216" y="449"/>
                  </a:lnTo>
                  <a:lnTo>
                    <a:pt x="216" y="449"/>
                  </a:lnTo>
                  <a:lnTo>
                    <a:pt x="220" y="449"/>
                  </a:lnTo>
                  <a:lnTo>
                    <a:pt x="229" y="449"/>
                  </a:lnTo>
                  <a:lnTo>
                    <a:pt x="237" y="443"/>
                  </a:lnTo>
                  <a:lnTo>
                    <a:pt x="241" y="436"/>
                  </a:lnTo>
                  <a:lnTo>
                    <a:pt x="246" y="433"/>
                  </a:lnTo>
                  <a:lnTo>
                    <a:pt x="246" y="427"/>
                  </a:lnTo>
                  <a:lnTo>
                    <a:pt x="246" y="424"/>
                  </a:lnTo>
                  <a:lnTo>
                    <a:pt x="246" y="417"/>
                  </a:lnTo>
                  <a:lnTo>
                    <a:pt x="246" y="414"/>
                  </a:lnTo>
                  <a:lnTo>
                    <a:pt x="246" y="414"/>
                  </a:lnTo>
                  <a:lnTo>
                    <a:pt x="246" y="411"/>
                  </a:lnTo>
                  <a:lnTo>
                    <a:pt x="246" y="411"/>
                  </a:lnTo>
                  <a:lnTo>
                    <a:pt x="272" y="411"/>
                  </a:lnTo>
                  <a:lnTo>
                    <a:pt x="289" y="411"/>
                  </a:lnTo>
                  <a:lnTo>
                    <a:pt x="310" y="411"/>
                  </a:lnTo>
                  <a:lnTo>
                    <a:pt x="323" y="411"/>
                  </a:lnTo>
                  <a:lnTo>
                    <a:pt x="336" y="411"/>
                  </a:lnTo>
                  <a:lnTo>
                    <a:pt x="349" y="411"/>
                  </a:lnTo>
                  <a:lnTo>
                    <a:pt x="358" y="411"/>
                  </a:lnTo>
                  <a:lnTo>
                    <a:pt x="366" y="411"/>
                  </a:lnTo>
                  <a:lnTo>
                    <a:pt x="371" y="411"/>
                  </a:lnTo>
                  <a:lnTo>
                    <a:pt x="375" y="411"/>
                  </a:lnTo>
                  <a:lnTo>
                    <a:pt x="379" y="411"/>
                  </a:lnTo>
                  <a:lnTo>
                    <a:pt x="379" y="411"/>
                  </a:lnTo>
                  <a:lnTo>
                    <a:pt x="384" y="411"/>
                  </a:lnTo>
                  <a:lnTo>
                    <a:pt x="384" y="411"/>
                  </a:lnTo>
                  <a:lnTo>
                    <a:pt x="384" y="417"/>
                  </a:lnTo>
                  <a:lnTo>
                    <a:pt x="388" y="427"/>
                  </a:lnTo>
                  <a:lnTo>
                    <a:pt x="397" y="433"/>
                  </a:lnTo>
                  <a:lnTo>
                    <a:pt x="401" y="436"/>
                  </a:lnTo>
                  <a:lnTo>
                    <a:pt x="410" y="443"/>
                  </a:lnTo>
                  <a:lnTo>
                    <a:pt x="418" y="446"/>
                  </a:lnTo>
                  <a:lnTo>
                    <a:pt x="427" y="449"/>
                  </a:lnTo>
                  <a:lnTo>
                    <a:pt x="440" y="453"/>
                  </a:lnTo>
                  <a:lnTo>
                    <a:pt x="440" y="462"/>
                  </a:lnTo>
                  <a:lnTo>
                    <a:pt x="440" y="469"/>
                  </a:lnTo>
                  <a:lnTo>
                    <a:pt x="440" y="475"/>
                  </a:lnTo>
                  <a:lnTo>
                    <a:pt x="440" y="482"/>
                  </a:lnTo>
                  <a:lnTo>
                    <a:pt x="440" y="485"/>
                  </a:lnTo>
                  <a:lnTo>
                    <a:pt x="440" y="491"/>
                  </a:lnTo>
                  <a:lnTo>
                    <a:pt x="440" y="495"/>
                  </a:lnTo>
                  <a:lnTo>
                    <a:pt x="440" y="501"/>
                  </a:lnTo>
                  <a:lnTo>
                    <a:pt x="440" y="501"/>
                  </a:lnTo>
                  <a:lnTo>
                    <a:pt x="440" y="501"/>
                  </a:lnTo>
                  <a:lnTo>
                    <a:pt x="440" y="501"/>
                  </a:lnTo>
                  <a:lnTo>
                    <a:pt x="431" y="501"/>
                  </a:lnTo>
                  <a:lnTo>
                    <a:pt x="423" y="501"/>
                  </a:lnTo>
                  <a:lnTo>
                    <a:pt x="414" y="501"/>
                  </a:lnTo>
                  <a:lnTo>
                    <a:pt x="405" y="501"/>
                  </a:lnTo>
                  <a:lnTo>
                    <a:pt x="397" y="501"/>
                  </a:lnTo>
                  <a:lnTo>
                    <a:pt x="392" y="501"/>
                  </a:lnTo>
                  <a:lnTo>
                    <a:pt x="388" y="501"/>
                  </a:lnTo>
                  <a:lnTo>
                    <a:pt x="384" y="501"/>
                  </a:lnTo>
                  <a:lnTo>
                    <a:pt x="384" y="501"/>
                  </a:lnTo>
                  <a:lnTo>
                    <a:pt x="384" y="501"/>
                  </a:lnTo>
                  <a:lnTo>
                    <a:pt x="379" y="504"/>
                  </a:lnTo>
                  <a:lnTo>
                    <a:pt x="371" y="504"/>
                  </a:lnTo>
                  <a:lnTo>
                    <a:pt x="362" y="508"/>
                  </a:lnTo>
                  <a:lnTo>
                    <a:pt x="358" y="517"/>
                  </a:lnTo>
                  <a:lnTo>
                    <a:pt x="354" y="521"/>
                  </a:lnTo>
                  <a:lnTo>
                    <a:pt x="354" y="524"/>
                  </a:lnTo>
                  <a:lnTo>
                    <a:pt x="354" y="537"/>
                  </a:lnTo>
                  <a:lnTo>
                    <a:pt x="354" y="550"/>
                  </a:lnTo>
                  <a:lnTo>
                    <a:pt x="354" y="559"/>
                  </a:lnTo>
                  <a:lnTo>
                    <a:pt x="354" y="566"/>
                  </a:lnTo>
                  <a:lnTo>
                    <a:pt x="354" y="576"/>
                  </a:lnTo>
                  <a:lnTo>
                    <a:pt x="354" y="579"/>
                  </a:lnTo>
                  <a:lnTo>
                    <a:pt x="354" y="585"/>
                  </a:lnTo>
                  <a:lnTo>
                    <a:pt x="354" y="588"/>
                  </a:lnTo>
                  <a:lnTo>
                    <a:pt x="354" y="592"/>
                  </a:lnTo>
                  <a:lnTo>
                    <a:pt x="354" y="595"/>
                  </a:lnTo>
                  <a:lnTo>
                    <a:pt x="354" y="598"/>
                  </a:lnTo>
                  <a:lnTo>
                    <a:pt x="354" y="598"/>
                  </a:lnTo>
                  <a:lnTo>
                    <a:pt x="354" y="598"/>
                  </a:lnTo>
                  <a:lnTo>
                    <a:pt x="354" y="601"/>
                  </a:lnTo>
                  <a:lnTo>
                    <a:pt x="358" y="608"/>
                  </a:lnTo>
                  <a:lnTo>
                    <a:pt x="362" y="614"/>
                  </a:lnTo>
                  <a:lnTo>
                    <a:pt x="371" y="618"/>
                  </a:lnTo>
                  <a:lnTo>
                    <a:pt x="379" y="621"/>
                  </a:lnTo>
                  <a:lnTo>
                    <a:pt x="384" y="621"/>
                  </a:lnTo>
                  <a:lnTo>
                    <a:pt x="410" y="621"/>
                  </a:lnTo>
                  <a:lnTo>
                    <a:pt x="431" y="621"/>
                  </a:lnTo>
                  <a:lnTo>
                    <a:pt x="448" y="621"/>
                  </a:lnTo>
                  <a:lnTo>
                    <a:pt x="466" y="621"/>
                  </a:lnTo>
                  <a:lnTo>
                    <a:pt x="479" y="621"/>
                  </a:lnTo>
                  <a:lnTo>
                    <a:pt x="492" y="621"/>
                  </a:lnTo>
                  <a:lnTo>
                    <a:pt x="500" y="621"/>
                  </a:lnTo>
                  <a:lnTo>
                    <a:pt x="509" y="621"/>
                  </a:lnTo>
                  <a:lnTo>
                    <a:pt x="513" y="621"/>
                  </a:lnTo>
                  <a:lnTo>
                    <a:pt x="517" y="621"/>
                  </a:lnTo>
                  <a:lnTo>
                    <a:pt x="522" y="621"/>
                  </a:lnTo>
                  <a:lnTo>
                    <a:pt x="526" y="621"/>
                  </a:lnTo>
                  <a:lnTo>
                    <a:pt x="526" y="621"/>
                  </a:lnTo>
                  <a:lnTo>
                    <a:pt x="526" y="621"/>
                  </a:lnTo>
                  <a:lnTo>
                    <a:pt x="530" y="621"/>
                  </a:lnTo>
                  <a:lnTo>
                    <a:pt x="539" y="618"/>
                  </a:lnTo>
                  <a:lnTo>
                    <a:pt x="548" y="614"/>
                  </a:lnTo>
                  <a:lnTo>
                    <a:pt x="552" y="608"/>
                  </a:lnTo>
                  <a:lnTo>
                    <a:pt x="556" y="601"/>
                  </a:lnTo>
                  <a:lnTo>
                    <a:pt x="556" y="598"/>
                  </a:lnTo>
                  <a:lnTo>
                    <a:pt x="556" y="585"/>
                  </a:lnTo>
                  <a:lnTo>
                    <a:pt x="556" y="576"/>
                  </a:lnTo>
                  <a:lnTo>
                    <a:pt x="556" y="566"/>
                  </a:lnTo>
                  <a:lnTo>
                    <a:pt x="556" y="556"/>
                  </a:lnTo>
                  <a:lnTo>
                    <a:pt x="556" y="550"/>
                  </a:lnTo>
                  <a:lnTo>
                    <a:pt x="556" y="543"/>
                  </a:lnTo>
                  <a:lnTo>
                    <a:pt x="556" y="537"/>
                  </a:lnTo>
                  <a:lnTo>
                    <a:pt x="556" y="533"/>
                  </a:lnTo>
                  <a:lnTo>
                    <a:pt x="556" y="530"/>
                  </a:lnTo>
                  <a:lnTo>
                    <a:pt x="556" y="530"/>
                  </a:lnTo>
                  <a:lnTo>
                    <a:pt x="556" y="527"/>
                  </a:lnTo>
                  <a:lnTo>
                    <a:pt x="556" y="524"/>
                  </a:lnTo>
                  <a:lnTo>
                    <a:pt x="556" y="524"/>
                  </a:lnTo>
                  <a:lnTo>
                    <a:pt x="556" y="521"/>
                  </a:lnTo>
                  <a:lnTo>
                    <a:pt x="552" y="517"/>
                  </a:lnTo>
                  <a:lnTo>
                    <a:pt x="548" y="508"/>
                  </a:lnTo>
                  <a:lnTo>
                    <a:pt x="539" y="504"/>
                  </a:lnTo>
                  <a:lnTo>
                    <a:pt x="530" y="504"/>
                  </a:lnTo>
                  <a:lnTo>
                    <a:pt x="526" y="501"/>
                  </a:lnTo>
                  <a:lnTo>
                    <a:pt x="517" y="501"/>
                  </a:lnTo>
                  <a:lnTo>
                    <a:pt x="509" y="501"/>
                  </a:lnTo>
                  <a:lnTo>
                    <a:pt x="500" y="501"/>
                  </a:lnTo>
                  <a:lnTo>
                    <a:pt x="496" y="501"/>
                  </a:lnTo>
                  <a:lnTo>
                    <a:pt x="487" y="501"/>
                  </a:lnTo>
                  <a:lnTo>
                    <a:pt x="479" y="501"/>
                  </a:lnTo>
                  <a:lnTo>
                    <a:pt x="474" y="501"/>
                  </a:lnTo>
                  <a:lnTo>
                    <a:pt x="474" y="501"/>
                  </a:lnTo>
                  <a:lnTo>
                    <a:pt x="474" y="501"/>
                  </a:lnTo>
                  <a:lnTo>
                    <a:pt x="470" y="501"/>
                  </a:lnTo>
                  <a:lnTo>
                    <a:pt x="470" y="495"/>
                  </a:lnTo>
                  <a:lnTo>
                    <a:pt x="470" y="485"/>
                  </a:lnTo>
                  <a:lnTo>
                    <a:pt x="470" y="479"/>
                  </a:lnTo>
                  <a:lnTo>
                    <a:pt x="470" y="472"/>
                  </a:lnTo>
                  <a:lnTo>
                    <a:pt x="470" y="469"/>
                  </a:lnTo>
                  <a:lnTo>
                    <a:pt x="470" y="466"/>
                  </a:lnTo>
                  <a:lnTo>
                    <a:pt x="470" y="459"/>
                  </a:lnTo>
                  <a:lnTo>
                    <a:pt x="470" y="456"/>
                  </a:lnTo>
                  <a:lnTo>
                    <a:pt x="470" y="453"/>
                  </a:lnTo>
                  <a:lnTo>
                    <a:pt x="470" y="453"/>
                  </a:lnTo>
                  <a:lnTo>
                    <a:pt x="470" y="453"/>
                  </a:lnTo>
                  <a:lnTo>
                    <a:pt x="483" y="449"/>
                  </a:lnTo>
                  <a:lnTo>
                    <a:pt x="492" y="446"/>
                  </a:lnTo>
                  <a:lnTo>
                    <a:pt x="500" y="443"/>
                  </a:lnTo>
                  <a:lnTo>
                    <a:pt x="509" y="436"/>
                  </a:lnTo>
                  <a:lnTo>
                    <a:pt x="513" y="433"/>
                  </a:lnTo>
                  <a:lnTo>
                    <a:pt x="522" y="427"/>
                  </a:lnTo>
                  <a:lnTo>
                    <a:pt x="526" y="417"/>
                  </a:lnTo>
                  <a:lnTo>
                    <a:pt x="530" y="411"/>
                  </a:lnTo>
                  <a:lnTo>
                    <a:pt x="552" y="411"/>
                  </a:lnTo>
                  <a:lnTo>
                    <a:pt x="573" y="411"/>
                  </a:lnTo>
                  <a:lnTo>
                    <a:pt x="591" y="411"/>
                  </a:lnTo>
                  <a:lnTo>
                    <a:pt x="608" y="411"/>
                  </a:lnTo>
                  <a:lnTo>
                    <a:pt x="621" y="411"/>
                  </a:lnTo>
                  <a:lnTo>
                    <a:pt x="629" y="411"/>
                  </a:lnTo>
                  <a:lnTo>
                    <a:pt x="638" y="411"/>
                  </a:lnTo>
                  <a:lnTo>
                    <a:pt x="647" y="411"/>
                  </a:lnTo>
                  <a:lnTo>
                    <a:pt x="651" y="411"/>
                  </a:lnTo>
                  <a:lnTo>
                    <a:pt x="655" y="411"/>
                  </a:lnTo>
                  <a:lnTo>
                    <a:pt x="660" y="411"/>
                  </a:lnTo>
                  <a:lnTo>
                    <a:pt x="664" y="411"/>
                  </a:lnTo>
                  <a:lnTo>
                    <a:pt x="664" y="411"/>
                  </a:lnTo>
                  <a:lnTo>
                    <a:pt x="664" y="411"/>
                  </a:lnTo>
                  <a:lnTo>
                    <a:pt x="664" y="417"/>
                  </a:lnTo>
                  <a:lnTo>
                    <a:pt x="664" y="420"/>
                  </a:lnTo>
                  <a:lnTo>
                    <a:pt x="664" y="424"/>
                  </a:lnTo>
                  <a:lnTo>
                    <a:pt x="664" y="427"/>
                  </a:lnTo>
                  <a:lnTo>
                    <a:pt x="664" y="427"/>
                  </a:lnTo>
                  <a:lnTo>
                    <a:pt x="664" y="427"/>
                  </a:lnTo>
                  <a:lnTo>
                    <a:pt x="664" y="433"/>
                  </a:lnTo>
                  <a:lnTo>
                    <a:pt x="668" y="436"/>
                  </a:lnTo>
                  <a:lnTo>
                    <a:pt x="673" y="443"/>
                  </a:lnTo>
                  <a:lnTo>
                    <a:pt x="681" y="449"/>
                  </a:lnTo>
                  <a:lnTo>
                    <a:pt x="690" y="449"/>
                  </a:lnTo>
                  <a:lnTo>
                    <a:pt x="694" y="449"/>
                  </a:lnTo>
                  <a:lnTo>
                    <a:pt x="720" y="449"/>
                  </a:lnTo>
                  <a:lnTo>
                    <a:pt x="742" y="449"/>
                  </a:lnTo>
                  <a:lnTo>
                    <a:pt x="759" y="449"/>
                  </a:lnTo>
                  <a:lnTo>
                    <a:pt x="776" y="449"/>
                  </a:lnTo>
                  <a:lnTo>
                    <a:pt x="789" y="449"/>
                  </a:lnTo>
                  <a:lnTo>
                    <a:pt x="802" y="449"/>
                  </a:lnTo>
                  <a:lnTo>
                    <a:pt x="811" y="449"/>
                  </a:lnTo>
                  <a:lnTo>
                    <a:pt x="819" y="449"/>
                  </a:lnTo>
                  <a:lnTo>
                    <a:pt x="824" y="449"/>
                  </a:lnTo>
                  <a:lnTo>
                    <a:pt x="828" y="449"/>
                  </a:lnTo>
                  <a:lnTo>
                    <a:pt x="832" y="449"/>
                  </a:lnTo>
                  <a:lnTo>
                    <a:pt x="836" y="449"/>
                  </a:lnTo>
                  <a:lnTo>
                    <a:pt x="836" y="449"/>
                  </a:lnTo>
                  <a:lnTo>
                    <a:pt x="836" y="449"/>
                  </a:lnTo>
                  <a:lnTo>
                    <a:pt x="841" y="449"/>
                  </a:lnTo>
                  <a:lnTo>
                    <a:pt x="849" y="449"/>
                  </a:lnTo>
                  <a:lnTo>
                    <a:pt x="858" y="443"/>
                  </a:lnTo>
                  <a:lnTo>
                    <a:pt x="862" y="436"/>
                  </a:lnTo>
                  <a:lnTo>
                    <a:pt x="867" y="433"/>
                  </a:lnTo>
                  <a:lnTo>
                    <a:pt x="867" y="427"/>
                  </a:lnTo>
                  <a:lnTo>
                    <a:pt x="867" y="414"/>
                  </a:lnTo>
                  <a:lnTo>
                    <a:pt x="867" y="404"/>
                  </a:lnTo>
                  <a:lnTo>
                    <a:pt x="867" y="394"/>
                  </a:lnTo>
                  <a:lnTo>
                    <a:pt x="867" y="385"/>
                  </a:lnTo>
                  <a:lnTo>
                    <a:pt x="867" y="378"/>
                  </a:lnTo>
                  <a:lnTo>
                    <a:pt x="867" y="372"/>
                  </a:lnTo>
                  <a:lnTo>
                    <a:pt x="867" y="369"/>
                  </a:lnTo>
                  <a:lnTo>
                    <a:pt x="867" y="365"/>
                  </a:lnTo>
                  <a:lnTo>
                    <a:pt x="867" y="362"/>
                  </a:lnTo>
                  <a:lnTo>
                    <a:pt x="867" y="359"/>
                  </a:lnTo>
                  <a:lnTo>
                    <a:pt x="867" y="356"/>
                  </a:lnTo>
                  <a:lnTo>
                    <a:pt x="867" y="356"/>
                  </a:lnTo>
                  <a:lnTo>
                    <a:pt x="867" y="356"/>
                  </a:lnTo>
                  <a:lnTo>
                    <a:pt x="867" y="349"/>
                  </a:lnTo>
                  <a:lnTo>
                    <a:pt x="862" y="346"/>
                  </a:lnTo>
                  <a:lnTo>
                    <a:pt x="858" y="339"/>
                  </a:lnTo>
                  <a:lnTo>
                    <a:pt x="849" y="333"/>
                  </a:lnTo>
                  <a:lnTo>
                    <a:pt x="841" y="333"/>
                  </a:lnTo>
                  <a:lnTo>
                    <a:pt x="836" y="333"/>
                  </a:lnTo>
                  <a:lnTo>
                    <a:pt x="811" y="333"/>
                  </a:lnTo>
                  <a:lnTo>
                    <a:pt x="789" y="333"/>
                  </a:lnTo>
                  <a:lnTo>
                    <a:pt x="772" y="333"/>
                  </a:lnTo>
                  <a:lnTo>
                    <a:pt x="755" y="333"/>
                  </a:lnTo>
                  <a:lnTo>
                    <a:pt x="742" y="333"/>
                  </a:lnTo>
                  <a:lnTo>
                    <a:pt x="729" y="333"/>
                  </a:lnTo>
                  <a:lnTo>
                    <a:pt x="720" y="333"/>
                  </a:lnTo>
                  <a:lnTo>
                    <a:pt x="711" y="333"/>
                  </a:lnTo>
                  <a:lnTo>
                    <a:pt x="707" y="333"/>
                  </a:lnTo>
                  <a:lnTo>
                    <a:pt x="703" y="333"/>
                  </a:lnTo>
                  <a:lnTo>
                    <a:pt x="698" y="333"/>
                  </a:lnTo>
                  <a:lnTo>
                    <a:pt x="698" y="333"/>
                  </a:lnTo>
                  <a:lnTo>
                    <a:pt x="694" y="333"/>
                  </a:lnTo>
                  <a:lnTo>
                    <a:pt x="694" y="333"/>
                  </a:lnTo>
                  <a:lnTo>
                    <a:pt x="690" y="333"/>
                  </a:lnTo>
                  <a:lnTo>
                    <a:pt x="681" y="333"/>
                  </a:lnTo>
                  <a:lnTo>
                    <a:pt x="673" y="339"/>
                  </a:lnTo>
                  <a:lnTo>
                    <a:pt x="668" y="346"/>
                  </a:lnTo>
                  <a:lnTo>
                    <a:pt x="664" y="349"/>
                  </a:lnTo>
                  <a:lnTo>
                    <a:pt x="664" y="356"/>
                  </a:lnTo>
                  <a:lnTo>
                    <a:pt x="664" y="365"/>
                  </a:lnTo>
                  <a:lnTo>
                    <a:pt x="664" y="372"/>
                  </a:lnTo>
                  <a:lnTo>
                    <a:pt x="664" y="378"/>
                  </a:lnTo>
                  <a:lnTo>
                    <a:pt x="664" y="382"/>
                  </a:lnTo>
                  <a:lnTo>
                    <a:pt x="664" y="385"/>
                  </a:lnTo>
                  <a:lnTo>
                    <a:pt x="664" y="385"/>
                  </a:lnTo>
                  <a:lnTo>
                    <a:pt x="664" y="385"/>
                  </a:lnTo>
                  <a:lnTo>
                    <a:pt x="642" y="385"/>
                  </a:lnTo>
                  <a:lnTo>
                    <a:pt x="621" y="385"/>
                  </a:lnTo>
                  <a:lnTo>
                    <a:pt x="604" y="385"/>
                  </a:lnTo>
                  <a:lnTo>
                    <a:pt x="586" y="385"/>
                  </a:lnTo>
                  <a:lnTo>
                    <a:pt x="573" y="385"/>
                  </a:lnTo>
                  <a:lnTo>
                    <a:pt x="561" y="385"/>
                  </a:lnTo>
                  <a:lnTo>
                    <a:pt x="552" y="385"/>
                  </a:lnTo>
                  <a:lnTo>
                    <a:pt x="548" y="385"/>
                  </a:lnTo>
                  <a:lnTo>
                    <a:pt x="539" y="385"/>
                  </a:lnTo>
                  <a:lnTo>
                    <a:pt x="535" y="385"/>
                  </a:lnTo>
                  <a:lnTo>
                    <a:pt x="535" y="385"/>
                  </a:lnTo>
                  <a:lnTo>
                    <a:pt x="530" y="385"/>
                  </a:lnTo>
                  <a:lnTo>
                    <a:pt x="530" y="385"/>
                  </a:lnTo>
                  <a:lnTo>
                    <a:pt x="530" y="385"/>
                  </a:lnTo>
                  <a:lnTo>
                    <a:pt x="526" y="378"/>
                  </a:lnTo>
                  <a:lnTo>
                    <a:pt x="522" y="372"/>
                  </a:lnTo>
                  <a:lnTo>
                    <a:pt x="517" y="365"/>
                  </a:lnTo>
                  <a:lnTo>
                    <a:pt x="513" y="359"/>
                  </a:lnTo>
                  <a:lnTo>
                    <a:pt x="504" y="356"/>
                  </a:lnTo>
                  <a:lnTo>
                    <a:pt x="496" y="349"/>
                  </a:lnTo>
                  <a:lnTo>
                    <a:pt x="487" y="346"/>
                  </a:lnTo>
                  <a:lnTo>
                    <a:pt x="479" y="343"/>
                  </a:lnTo>
                  <a:lnTo>
                    <a:pt x="479" y="333"/>
                  </a:lnTo>
                  <a:lnTo>
                    <a:pt x="479" y="323"/>
                  </a:lnTo>
                  <a:lnTo>
                    <a:pt x="479" y="314"/>
                  </a:lnTo>
                  <a:lnTo>
                    <a:pt x="479" y="307"/>
                  </a:lnTo>
                  <a:lnTo>
                    <a:pt x="479" y="304"/>
                  </a:lnTo>
                  <a:lnTo>
                    <a:pt x="479" y="297"/>
                  </a:lnTo>
                  <a:lnTo>
                    <a:pt x="479" y="294"/>
                  </a:lnTo>
                  <a:lnTo>
                    <a:pt x="479" y="291"/>
                  </a:lnTo>
                  <a:lnTo>
                    <a:pt x="479" y="285"/>
                  </a:lnTo>
                  <a:lnTo>
                    <a:pt x="479" y="285"/>
                  </a:lnTo>
                  <a:lnTo>
                    <a:pt x="479" y="285"/>
                  </a:lnTo>
                  <a:lnTo>
                    <a:pt x="479" y="281"/>
                  </a:lnTo>
                  <a:lnTo>
                    <a:pt x="504" y="281"/>
                  </a:lnTo>
                  <a:lnTo>
                    <a:pt x="530" y="281"/>
                  </a:lnTo>
                  <a:lnTo>
                    <a:pt x="552" y="281"/>
                  </a:lnTo>
                  <a:lnTo>
                    <a:pt x="569" y="281"/>
                  </a:lnTo>
                  <a:lnTo>
                    <a:pt x="586" y="281"/>
                  </a:lnTo>
                  <a:lnTo>
                    <a:pt x="599" y="281"/>
                  </a:lnTo>
                  <a:lnTo>
                    <a:pt x="608" y="281"/>
                  </a:lnTo>
                  <a:lnTo>
                    <a:pt x="617" y="281"/>
                  </a:lnTo>
                  <a:lnTo>
                    <a:pt x="625" y="281"/>
                  </a:lnTo>
                  <a:lnTo>
                    <a:pt x="629" y="281"/>
                  </a:lnTo>
                  <a:lnTo>
                    <a:pt x="634" y="281"/>
                  </a:lnTo>
                  <a:lnTo>
                    <a:pt x="634" y="281"/>
                  </a:lnTo>
                  <a:lnTo>
                    <a:pt x="638" y="281"/>
                  </a:lnTo>
                  <a:lnTo>
                    <a:pt x="638" y="281"/>
                  </a:lnTo>
                  <a:lnTo>
                    <a:pt x="642" y="281"/>
                  </a:lnTo>
                  <a:lnTo>
                    <a:pt x="647" y="281"/>
                  </a:lnTo>
                  <a:lnTo>
                    <a:pt x="655" y="278"/>
                  </a:lnTo>
                  <a:lnTo>
                    <a:pt x="664" y="272"/>
                  </a:lnTo>
                  <a:lnTo>
                    <a:pt x="664" y="265"/>
                  </a:lnTo>
                  <a:lnTo>
                    <a:pt x="664" y="262"/>
                  </a:lnTo>
                  <a:lnTo>
                    <a:pt x="664" y="255"/>
                  </a:lnTo>
                  <a:lnTo>
                    <a:pt x="664" y="246"/>
                  </a:lnTo>
                  <a:lnTo>
                    <a:pt x="664" y="239"/>
                  </a:lnTo>
                  <a:lnTo>
                    <a:pt x="664" y="236"/>
                  </a:lnTo>
                  <a:lnTo>
                    <a:pt x="664" y="230"/>
                  </a:lnTo>
                  <a:lnTo>
                    <a:pt x="664" y="226"/>
                  </a:lnTo>
                  <a:lnTo>
                    <a:pt x="664" y="220"/>
                  </a:lnTo>
                  <a:lnTo>
                    <a:pt x="664" y="217"/>
                  </a:lnTo>
                  <a:lnTo>
                    <a:pt x="664" y="217"/>
                  </a:lnTo>
                  <a:lnTo>
                    <a:pt x="664" y="217"/>
                  </a:lnTo>
                  <a:lnTo>
                    <a:pt x="664" y="217"/>
                  </a:lnTo>
                  <a:lnTo>
                    <a:pt x="664" y="210"/>
                  </a:lnTo>
                  <a:lnTo>
                    <a:pt x="664" y="207"/>
                  </a:lnTo>
                  <a:lnTo>
                    <a:pt x="655" y="200"/>
                  </a:lnTo>
                  <a:lnTo>
                    <a:pt x="647" y="197"/>
                  </a:lnTo>
                  <a:lnTo>
                    <a:pt x="642" y="194"/>
                  </a:lnTo>
                  <a:lnTo>
                    <a:pt x="638" y="194"/>
                  </a:lnTo>
                  <a:lnTo>
                    <a:pt x="604" y="194"/>
                  </a:lnTo>
                  <a:lnTo>
                    <a:pt x="573" y="194"/>
                  </a:lnTo>
                  <a:lnTo>
                    <a:pt x="543" y="194"/>
                  </a:lnTo>
                  <a:lnTo>
                    <a:pt x="517" y="194"/>
                  </a:lnTo>
                  <a:lnTo>
                    <a:pt x="492" y="194"/>
                  </a:lnTo>
                  <a:lnTo>
                    <a:pt x="470" y="194"/>
                  </a:lnTo>
                  <a:lnTo>
                    <a:pt x="448" y="194"/>
                  </a:lnTo>
                  <a:lnTo>
                    <a:pt x="427" y="194"/>
                  </a:lnTo>
                  <a:lnTo>
                    <a:pt x="410" y="194"/>
                  </a:lnTo>
                  <a:lnTo>
                    <a:pt x="392" y="194"/>
                  </a:lnTo>
                  <a:lnTo>
                    <a:pt x="375" y="194"/>
                  </a:lnTo>
                  <a:lnTo>
                    <a:pt x="362" y="194"/>
                  </a:lnTo>
                  <a:lnTo>
                    <a:pt x="349" y="194"/>
                  </a:lnTo>
                  <a:lnTo>
                    <a:pt x="336" y="194"/>
                  </a:lnTo>
                  <a:lnTo>
                    <a:pt x="328" y="194"/>
                  </a:lnTo>
                  <a:lnTo>
                    <a:pt x="319" y="194"/>
                  </a:lnTo>
                  <a:lnTo>
                    <a:pt x="302" y="194"/>
                  </a:lnTo>
                  <a:lnTo>
                    <a:pt x="293" y="194"/>
                  </a:lnTo>
                  <a:lnTo>
                    <a:pt x="285" y="194"/>
                  </a:lnTo>
                  <a:lnTo>
                    <a:pt x="276" y="194"/>
                  </a:lnTo>
                  <a:lnTo>
                    <a:pt x="276" y="194"/>
                  </a:lnTo>
                  <a:lnTo>
                    <a:pt x="272" y="194"/>
                  </a:lnTo>
                  <a:lnTo>
                    <a:pt x="272" y="194"/>
                  </a:lnTo>
                  <a:lnTo>
                    <a:pt x="267" y="194"/>
                  </a:lnTo>
                  <a:lnTo>
                    <a:pt x="263" y="197"/>
                  </a:lnTo>
                  <a:lnTo>
                    <a:pt x="254" y="200"/>
                  </a:lnTo>
                  <a:lnTo>
                    <a:pt x="246" y="207"/>
                  </a:lnTo>
                  <a:lnTo>
                    <a:pt x="246" y="210"/>
                  </a:lnTo>
                  <a:lnTo>
                    <a:pt x="246" y="217"/>
                  </a:lnTo>
                  <a:lnTo>
                    <a:pt x="246" y="223"/>
                  </a:lnTo>
                  <a:lnTo>
                    <a:pt x="246" y="230"/>
                  </a:lnTo>
                  <a:lnTo>
                    <a:pt x="246" y="236"/>
                  </a:lnTo>
                  <a:lnTo>
                    <a:pt x="246" y="242"/>
                  </a:lnTo>
                  <a:lnTo>
                    <a:pt x="246" y="246"/>
                  </a:lnTo>
                  <a:lnTo>
                    <a:pt x="246" y="252"/>
                  </a:lnTo>
                  <a:lnTo>
                    <a:pt x="246" y="255"/>
                  </a:lnTo>
                  <a:lnTo>
                    <a:pt x="246" y="259"/>
                  </a:lnTo>
                  <a:lnTo>
                    <a:pt x="246" y="262"/>
                  </a:lnTo>
                  <a:lnTo>
                    <a:pt x="246" y="262"/>
                  </a:lnTo>
                  <a:lnTo>
                    <a:pt x="246" y="262"/>
                  </a:lnTo>
                  <a:lnTo>
                    <a:pt x="246" y="265"/>
                  </a:lnTo>
                  <a:lnTo>
                    <a:pt x="246" y="272"/>
                  </a:lnTo>
                  <a:lnTo>
                    <a:pt x="254" y="278"/>
                  </a:lnTo>
                  <a:lnTo>
                    <a:pt x="263" y="281"/>
                  </a:lnTo>
                  <a:lnTo>
                    <a:pt x="267" y="281"/>
                  </a:lnTo>
                  <a:lnTo>
                    <a:pt x="272" y="281"/>
                  </a:lnTo>
                  <a:lnTo>
                    <a:pt x="302" y="281"/>
                  </a:lnTo>
                  <a:lnTo>
                    <a:pt x="323" y="281"/>
                  </a:lnTo>
                  <a:lnTo>
                    <a:pt x="345" y="281"/>
                  </a:lnTo>
                  <a:lnTo>
                    <a:pt x="366" y="281"/>
                  </a:lnTo>
                  <a:lnTo>
                    <a:pt x="379" y="281"/>
                  </a:lnTo>
                  <a:lnTo>
                    <a:pt x="392" y="281"/>
                  </a:lnTo>
                  <a:lnTo>
                    <a:pt x="405" y="281"/>
                  </a:lnTo>
                  <a:lnTo>
                    <a:pt x="414" y="281"/>
                  </a:lnTo>
                  <a:lnTo>
                    <a:pt x="418" y="281"/>
                  </a:lnTo>
                  <a:lnTo>
                    <a:pt x="423" y="281"/>
                  </a:lnTo>
                  <a:lnTo>
                    <a:pt x="427" y="281"/>
                  </a:lnTo>
                  <a:lnTo>
                    <a:pt x="431" y="281"/>
                  </a:lnTo>
                  <a:lnTo>
                    <a:pt x="431" y="281"/>
                  </a:lnTo>
                  <a:lnTo>
                    <a:pt x="431" y="281"/>
                  </a:lnTo>
                  <a:lnTo>
                    <a:pt x="431" y="294"/>
                  </a:lnTo>
                  <a:lnTo>
                    <a:pt x="431" y="304"/>
                  </a:lnTo>
                  <a:lnTo>
                    <a:pt x="431" y="310"/>
                  </a:lnTo>
                  <a:lnTo>
                    <a:pt x="431" y="317"/>
                  </a:lnTo>
                  <a:lnTo>
                    <a:pt x="431" y="323"/>
                  </a:lnTo>
                  <a:lnTo>
                    <a:pt x="431" y="330"/>
                  </a:lnTo>
                  <a:lnTo>
                    <a:pt x="431" y="333"/>
                  </a:lnTo>
                  <a:lnTo>
                    <a:pt x="431" y="336"/>
                  </a:lnTo>
                  <a:lnTo>
                    <a:pt x="431" y="339"/>
                  </a:lnTo>
                  <a:lnTo>
                    <a:pt x="431" y="343"/>
                  </a:lnTo>
                  <a:lnTo>
                    <a:pt x="431" y="343"/>
                  </a:lnTo>
                  <a:lnTo>
                    <a:pt x="431" y="343"/>
                  </a:lnTo>
                  <a:lnTo>
                    <a:pt x="423" y="346"/>
                  </a:lnTo>
                  <a:lnTo>
                    <a:pt x="414" y="349"/>
                  </a:lnTo>
                  <a:lnTo>
                    <a:pt x="405" y="356"/>
                  </a:lnTo>
                  <a:lnTo>
                    <a:pt x="401" y="359"/>
                  </a:lnTo>
                  <a:lnTo>
                    <a:pt x="392" y="365"/>
                  </a:lnTo>
                  <a:lnTo>
                    <a:pt x="388" y="372"/>
                  </a:lnTo>
                  <a:lnTo>
                    <a:pt x="384" y="378"/>
                  </a:lnTo>
                  <a:lnTo>
                    <a:pt x="379" y="385"/>
                  </a:lnTo>
                  <a:lnTo>
                    <a:pt x="358" y="385"/>
                  </a:lnTo>
                  <a:lnTo>
                    <a:pt x="336" y="385"/>
                  </a:lnTo>
                  <a:lnTo>
                    <a:pt x="319" y="385"/>
                  </a:lnTo>
                  <a:lnTo>
                    <a:pt x="302" y="385"/>
                  </a:lnTo>
                  <a:lnTo>
                    <a:pt x="289" y="385"/>
                  </a:lnTo>
                  <a:lnTo>
                    <a:pt x="280" y="385"/>
                  </a:lnTo>
                  <a:lnTo>
                    <a:pt x="272" y="385"/>
                  </a:lnTo>
                  <a:lnTo>
                    <a:pt x="263" y="385"/>
                  </a:lnTo>
                  <a:lnTo>
                    <a:pt x="259" y="385"/>
                  </a:lnTo>
                  <a:lnTo>
                    <a:pt x="254" y="385"/>
                  </a:lnTo>
                  <a:lnTo>
                    <a:pt x="250" y="385"/>
                  </a:lnTo>
                  <a:lnTo>
                    <a:pt x="246" y="385"/>
                  </a:lnTo>
                  <a:lnTo>
                    <a:pt x="246" y="385"/>
                  </a:lnTo>
                  <a:lnTo>
                    <a:pt x="246" y="385"/>
                  </a:lnTo>
                  <a:lnTo>
                    <a:pt x="246" y="375"/>
                  </a:lnTo>
                  <a:lnTo>
                    <a:pt x="246" y="369"/>
                  </a:lnTo>
                  <a:lnTo>
                    <a:pt x="246" y="362"/>
                  </a:lnTo>
                  <a:lnTo>
                    <a:pt x="246" y="359"/>
                  </a:lnTo>
                  <a:lnTo>
                    <a:pt x="246" y="356"/>
                  </a:lnTo>
                  <a:lnTo>
                    <a:pt x="246" y="356"/>
                  </a:lnTo>
                  <a:lnTo>
                    <a:pt x="246" y="356"/>
                  </a:lnTo>
                  <a:lnTo>
                    <a:pt x="246" y="349"/>
                  </a:lnTo>
                  <a:lnTo>
                    <a:pt x="241" y="346"/>
                  </a:lnTo>
                  <a:lnTo>
                    <a:pt x="237" y="339"/>
                  </a:lnTo>
                  <a:lnTo>
                    <a:pt x="229" y="333"/>
                  </a:lnTo>
                  <a:lnTo>
                    <a:pt x="220" y="333"/>
                  </a:lnTo>
                  <a:lnTo>
                    <a:pt x="216" y="333"/>
                  </a:lnTo>
                  <a:lnTo>
                    <a:pt x="190" y="333"/>
                  </a:lnTo>
                  <a:lnTo>
                    <a:pt x="168" y="333"/>
                  </a:lnTo>
                  <a:lnTo>
                    <a:pt x="151" y="333"/>
                  </a:lnTo>
                  <a:lnTo>
                    <a:pt x="134" y="333"/>
                  </a:lnTo>
                  <a:lnTo>
                    <a:pt x="121" y="333"/>
                  </a:lnTo>
                  <a:lnTo>
                    <a:pt x="108" y="333"/>
                  </a:lnTo>
                  <a:lnTo>
                    <a:pt x="99" y="333"/>
                  </a:lnTo>
                  <a:lnTo>
                    <a:pt x="91" y="333"/>
                  </a:lnTo>
                  <a:lnTo>
                    <a:pt x="86" y="333"/>
                  </a:lnTo>
                  <a:lnTo>
                    <a:pt x="82" y="333"/>
                  </a:lnTo>
                  <a:lnTo>
                    <a:pt x="78" y="333"/>
                  </a:lnTo>
                  <a:lnTo>
                    <a:pt x="78" y="333"/>
                  </a:lnTo>
                  <a:lnTo>
                    <a:pt x="73" y="333"/>
                  </a:lnTo>
                  <a:lnTo>
                    <a:pt x="73" y="333"/>
                  </a:lnTo>
                  <a:lnTo>
                    <a:pt x="69" y="333"/>
                  </a:lnTo>
                  <a:lnTo>
                    <a:pt x="60" y="333"/>
                  </a:lnTo>
                  <a:lnTo>
                    <a:pt x="52" y="339"/>
                  </a:lnTo>
                  <a:lnTo>
                    <a:pt x="47" y="346"/>
                  </a:lnTo>
                  <a:lnTo>
                    <a:pt x="43" y="349"/>
                  </a:lnTo>
                  <a:lnTo>
                    <a:pt x="43" y="356"/>
                  </a:lnTo>
                  <a:lnTo>
                    <a:pt x="43" y="369"/>
                  </a:lnTo>
                  <a:lnTo>
                    <a:pt x="43" y="378"/>
                  </a:lnTo>
                  <a:lnTo>
                    <a:pt x="43" y="388"/>
                  </a:lnTo>
                  <a:lnTo>
                    <a:pt x="43" y="398"/>
                  </a:lnTo>
                  <a:lnTo>
                    <a:pt x="43" y="404"/>
                  </a:lnTo>
                  <a:lnTo>
                    <a:pt x="43" y="411"/>
                  </a:lnTo>
                  <a:lnTo>
                    <a:pt x="43" y="414"/>
                  </a:lnTo>
                  <a:lnTo>
                    <a:pt x="43" y="420"/>
                  </a:lnTo>
                  <a:lnTo>
                    <a:pt x="43" y="424"/>
                  </a:lnTo>
                  <a:lnTo>
                    <a:pt x="43" y="424"/>
                  </a:lnTo>
                  <a:lnTo>
                    <a:pt x="43" y="427"/>
                  </a:lnTo>
                  <a:lnTo>
                    <a:pt x="43" y="427"/>
                  </a:lnTo>
                  <a:lnTo>
                    <a:pt x="43" y="427"/>
                  </a:lnTo>
                  <a:lnTo>
                    <a:pt x="43" y="433"/>
                  </a:lnTo>
                  <a:lnTo>
                    <a:pt x="47" y="436"/>
                  </a:lnTo>
                  <a:lnTo>
                    <a:pt x="52" y="443"/>
                  </a:lnTo>
                  <a:lnTo>
                    <a:pt x="60" y="449"/>
                  </a:lnTo>
                  <a:lnTo>
                    <a:pt x="69" y="449"/>
                  </a:lnTo>
                  <a:lnTo>
                    <a:pt x="73" y="449"/>
                  </a:lnTo>
                  <a:lnTo>
                    <a:pt x="73" y="449"/>
                  </a:lnTo>
                  <a:close/>
                  <a:moveTo>
                    <a:pt x="681" y="356"/>
                  </a:moveTo>
                  <a:lnTo>
                    <a:pt x="681" y="352"/>
                  </a:lnTo>
                  <a:lnTo>
                    <a:pt x="686" y="349"/>
                  </a:lnTo>
                  <a:lnTo>
                    <a:pt x="690" y="346"/>
                  </a:lnTo>
                  <a:lnTo>
                    <a:pt x="694" y="346"/>
                  </a:lnTo>
                  <a:lnTo>
                    <a:pt x="720" y="346"/>
                  </a:lnTo>
                  <a:lnTo>
                    <a:pt x="742" y="346"/>
                  </a:lnTo>
                  <a:lnTo>
                    <a:pt x="759" y="346"/>
                  </a:lnTo>
                  <a:lnTo>
                    <a:pt x="776" y="346"/>
                  </a:lnTo>
                  <a:lnTo>
                    <a:pt x="789" y="346"/>
                  </a:lnTo>
                  <a:lnTo>
                    <a:pt x="802" y="346"/>
                  </a:lnTo>
                  <a:lnTo>
                    <a:pt x="811" y="346"/>
                  </a:lnTo>
                  <a:lnTo>
                    <a:pt x="819" y="346"/>
                  </a:lnTo>
                  <a:lnTo>
                    <a:pt x="824" y="346"/>
                  </a:lnTo>
                  <a:lnTo>
                    <a:pt x="828" y="346"/>
                  </a:lnTo>
                  <a:lnTo>
                    <a:pt x="832" y="346"/>
                  </a:lnTo>
                  <a:lnTo>
                    <a:pt x="836" y="346"/>
                  </a:lnTo>
                  <a:lnTo>
                    <a:pt x="836" y="346"/>
                  </a:lnTo>
                  <a:lnTo>
                    <a:pt x="836" y="346"/>
                  </a:lnTo>
                  <a:lnTo>
                    <a:pt x="841" y="346"/>
                  </a:lnTo>
                  <a:lnTo>
                    <a:pt x="845" y="349"/>
                  </a:lnTo>
                  <a:lnTo>
                    <a:pt x="849" y="352"/>
                  </a:lnTo>
                  <a:lnTo>
                    <a:pt x="849" y="356"/>
                  </a:lnTo>
                  <a:lnTo>
                    <a:pt x="849" y="369"/>
                  </a:lnTo>
                  <a:lnTo>
                    <a:pt x="849" y="378"/>
                  </a:lnTo>
                  <a:lnTo>
                    <a:pt x="849" y="388"/>
                  </a:lnTo>
                  <a:lnTo>
                    <a:pt x="849" y="398"/>
                  </a:lnTo>
                  <a:lnTo>
                    <a:pt x="849" y="404"/>
                  </a:lnTo>
                  <a:lnTo>
                    <a:pt x="849" y="411"/>
                  </a:lnTo>
                  <a:lnTo>
                    <a:pt x="849" y="414"/>
                  </a:lnTo>
                  <a:lnTo>
                    <a:pt x="849" y="420"/>
                  </a:lnTo>
                  <a:lnTo>
                    <a:pt x="849" y="424"/>
                  </a:lnTo>
                  <a:lnTo>
                    <a:pt x="849" y="424"/>
                  </a:lnTo>
                  <a:lnTo>
                    <a:pt x="849" y="427"/>
                  </a:lnTo>
                  <a:lnTo>
                    <a:pt x="849" y="427"/>
                  </a:lnTo>
                  <a:lnTo>
                    <a:pt x="849" y="427"/>
                  </a:lnTo>
                  <a:lnTo>
                    <a:pt x="849" y="433"/>
                  </a:lnTo>
                  <a:lnTo>
                    <a:pt x="845" y="433"/>
                  </a:lnTo>
                  <a:lnTo>
                    <a:pt x="841" y="436"/>
                  </a:lnTo>
                  <a:lnTo>
                    <a:pt x="836" y="436"/>
                  </a:lnTo>
                  <a:lnTo>
                    <a:pt x="811" y="436"/>
                  </a:lnTo>
                  <a:lnTo>
                    <a:pt x="789" y="436"/>
                  </a:lnTo>
                  <a:lnTo>
                    <a:pt x="772" y="436"/>
                  </a:lnTo>
                  <a:lnTo>
                    <a:pt x="755" y="436"/>
                  </a:lnTo>
                  <a:lnTo>
                    <a:pt x="742" y="436"/>
                  </a:lnTo>
                  <a:lnTo>
                    <a:pt x="729" y="436"/>
                  </a:lnTo>
                  <a:lnTo>
                    <a:pt x="720" y="436"/>
                  </a:lnTo>
                  <a:lnTo>
                    <a:pt x="711" y="436"/>
                  </a:lnTo>
                  <a:lnTo>
                    <a:pt x="707" y="436"/>
                  </a:lnTo>
                  <a:lnTo>
                    <a:pt x="703" y="436"/>
                  </a:lnTo>
                  <a:lnTo>
                    <a:pt x="698" y="436"/>
                  </a:lnTo>
                  <a:lnTo>
                    <a:pt x="698" y="436"/>
                  </a:lnTo>
                  <a:lnTo>
                    <a:pt x="694" y="436"/>
                  </a:lnTo>
                  <a:lnTo>
                    <a:pt x="694" y="436"/>
                  </a:lnTo>
                  <a:lnTo>
                    <a:pt x="690" y="436"/>
                  </a:lnTo>
                  <a:lnTo>
                    <a:pt x="686" y="433"/>
                  </a:lnTo>
                  <a:lnTo>
                    <a:pt x="681" y="433"/>
                  </a:lnTo>
                  <a:lnTo>
                    <a:pt x="681" y="427"/>
                  </a:lnTo>
                  <a:lnTo>
                    <a:pt x="681" y="356"/>
                  </a:lnTo>
                  <a:lnTo>
                    <a:pt x="681" y="356"/>
                  </a:lnTo>
                  <a:close/>
                  <a:moveTo>
                    <a:pt x="608" y="223"/>
                  </a:moveTo>
                  <a:lnTo>
                    <a:pt x="617" y="223"/>
                  </a:lnTo>
                  <a:lnTo>
                    <a:pt x="621" y="226"/>
                  </a:lnTo>
                  <a:lnTo>
                    <a:pt x="625" y="233"/>
                  </a:lnTo>
                  <a:lnTo>
                    <a:pt x="629" y="239"/>
                  </a:lnTo>
                  <a:lnTo>
                    <a:pt x="625" y="246"/>
                  </a:lnTo>
                  <a:lnTo>
                    <a:pt x="621" y="249"/>
                  </a:lnTo>
                  <a:lnTo>
                    <a:pt x="617" y="252"/>
                  </a:lnTo>
                  <a:lnTo>
                    <a:pt x="608" y="255"/>
                  </a:lnTo>
                  <a:lnTo>
                    <a:pt x="599" y="252"/>
                  </a:lnTo>
                  <a:lnTo>
                    <a:pt x="591" y="249"/>
                  </a:lnTo>
                  <a:lnTo>
                    <a:pt x="586" y="246"/>
                  </a:lnTo>
                  <a:lnTo>
                    <a:pt x="586" y="239"/>
                  </a:lnTo>
                  <a:lnTo>
                    <a:pt x="586" y="233"/>
                  </a:lnTo>
                  <a:lnTo>
                    <a:pt x="591" y="226"/>
                  </a:lnTo>
                  <a:lnTo>
                    <a:pt x="599" y="223"/>
                  </a:lnTo>
                  <a:lnTo>
                    <a:pt x="608" y="223"/>
                  </a:lnTo>
                  <a:lnTo>
                    <a:pt x="608" y="223"/>
                  </a:lnTo>
                  <a:close/>
                  <a:moveTo>
                    <a:pt x="526" y="517"/>
                  </a:moveTo>
                  <a:lnTo>
                    <a:pt x="530" y="517"/>
                  </a:lnTo>
                  <a:lnTo>
                    <a:pt x="535" y="517"/>
                  </a:lnTo>
                  <a:lnTo>
                    <a:pt x="539" y="521"/>
                  </a:lnTo>
                  <a:lnTo>
                    <a:pt x="539" y="524"/>
                  </a:lnTo>
                  <a:lnTo>
                    <a:pt x="539" y="537"/>
                  </a:lnTo>
                  <a:lnTo>
                    <a:pt x="539" y="550"/>
                  </a:lnTo>
                  <a:lnTo>
                    <a:pt x="539" y="559"/>
                  </a:lnTo>
                  <a:lnTo>
                    <a:pt x="539" y="566"/>
                  </a:lnTo>
                  <a:lnTo>
                    <a:pt x="539" y="576"/>
                  </a:lnTo>
                  <a:lnTo>
                    <a:pt x="539" y="579"/>
                  </a:lnTo>
                  <a:lnTo>
                    <a:pt x="539" y="585"/>
                  </a:lnTo>
                  <a:lnTo>
                    <a:pt x="539" y="588"/>
                  </a:lnTo>
                  <a:lnTo>
                    <a:pt x="539" y="592"/>
                  </a:lnTo>
                  <a:lnTo>
                    <a:pt x="539" y="595"/>
                  </a:lnTo>
                  <a:lnTo>
                    <a:pt x="539" y="598"/>
                  </a:lnTo>
                  <a:lnTo>
                    <a:pt x="539" y="598"/>
                  </a:lnTo>
                  <a:lnTo>
                    <a:pt x="539" y="598"/>
                  </a:lnTo>
                  <a:lnTo>
                    <a:pt x="539" y="601"/>
                  </a:lnTo>
                  <a:lnTo>
                    <a:pt x="535" y="605"/>
                  </a:lnTo>
                  <a:lnTo>
                    <a:pt x="530" y="608"/>
                  </a:lnTo>
                  <a:lnTo>
                    <a:pt x="526" y="608"/>
                  </a:lnTo>
                  <a:lnTo>
                    <a:pt x="500" y="608"/>
                  </a:lnTo>
                  <a:lnTo>
                    <a:pt x="479" y="608"/>
                  </a:lnTo>
                  <a:lnTo>
                    <a:pt x="461" y="608"/>
                  </a:lnTo>
                  <a:lnTo>
                    <a:pt x="444" y="608"/>
                  </a:lnTo>
                  <a:lnTo>
                    <a:pt x="431" y="608"/>
                  </a:lnTo>
                  <a:lnTo>
                    <a:pt x="418" y="608"/>
                  </a:lnTo>
                  <a:lnTo>
                    <a:pt x="410" y="608"/>
                  </a:lnTo>
                  <a:lnTo>
                    <a:pt x="401" y="608"/>
                  </a:lnTo>
                  <a:lnTo>
                    <a:pt x="397" y="608"/>
                  </a:lnTo>
                  <a:lnTo>
                    <a:pt x="392" y="608"/>
                  </a:lnTo>
                  <a:lnTo>
                    <a:pt x="388" y="608"/>
                  </a:lnTo>
                  <a:lnTo>
                    <a:pt x="388" y="608"/>
                  </a:lnTo>
                  <a:lnTo>
                    <a:pt x="384" y="608"/>
                  </a:lnTo>
                  <a:lnTo>
                    <a:pt x="384" y="608"/>
                  </a:lnTo>
                  <a:lnTo>
                    <a:pt x="379" y="608"/>
                  </a:lnTo>
                  <a:lnTo>
                    <a:pt x="375" y="605"/>
                  </a:lnTo>
                  <a:lnTo>
                    <a:pt x="371" y="601"/>
                  </a:lnTo>
                  <a:lnTo>
                    <a:pt x="371" y="598"/>
                  </a:lnTo>
                  <a:lnTo>
                    <a:pt x="371" y="585"/>
                  </a:lnTo>
                  <a:lnTo>
                    <a:pt x="371" y="576"/>
                  </a:lnTo>
                  <a:lnTo>
                    <a:pt x="371" y="566"/>
                  </a:lnTo>
                  <a:lnTo>
                    <a:pt x="371" y="556"/>
                  </a:lnTo>
                  <a:lnTo>
                    <a:pt x="371" y="550"/>
                  </a:lnTo>
                  <a:lnTo>
                    <a:pt x="371" y="543"/>
                  </a:lnTo>
                  <a:lnTo>
                    <a:pt x="371" y="537"/>
                  </a:lnTo>
                  <a:lnTo>
                    <a:pt x="371" y="533"/>
                  </a:lnTo>
                  <a:lnTo>
                    <a:pt x="371" y="530"/>
                  </a:lnTo>
                  <a:lnTo>
                    <a:pt x="371" y="530"/>
                  </a:lnTo>
                  <a:lnTo>
                    <a:pt x="371" y="527"/>
                  </a:lnTo>
                  <a:lnTo>
                    <a:pt x="371" y="524"/>
                  </a:lnTo>
                  <a:lnTo>
                    <a:pt x="371" y="524"/>
                  </a:lnTo>
                  <a:lnTo>
                    <a:pt x="371" y="521"/>
                  </a:lnTo>
                  <a:lnTo>
                    <a:pt x="375" y="517"/>
                  </a:lnTo>
                  <a:lnTo>
                    <a:pt x="379" y="517"/>
                  </a:lnTo>
                  <a:lnTo>
                    <a:pt x="384" y="517"/>
                  </a:lnTo>
                  <a:lnTo>
                    <a:pt x="526" y="517"/>
                  </a:lnTo>
                  <a:lnTo>
                    <a:pt x="526" y="517"/>
                  </a:lnTo>
                  <a:close/>
                  <a:moveTo>
                    <a:pt x="457" y="210"/>
                  </a:moveTo>
                  <a:lnTo>
                    <a:pt x="461" y="210"/>
                  </a:lnTo>
                  <a:lnTo>
                    <a:pt x="466" y="210"/>
                  </a:lnTo>
                  <a:lnTo>
                    <a:pt x="470" y="210"/>
                  </a:lnTo>
                  <a:lnTo>
                    <a:pt x="470" y="210"/>
                  </a:lnTo>
                  <a:lnTo>
                    <a:pt x="474" y="210"/>
                  </a:lnTo>
                  <a:lnTo>
                    <a:pt x="474" y="210"/>
                  </a:lnTo>
                  <a:lnTo>
                    <a:pt x="474" y="217"/>
                  </a:lnTo>
                  <a:lnTo>
                    <a:pt x="474" y="220"/>
                  </a:lnTo>
                  <a:lnTo>
                    <a:pt x="474" y="220"/>
                  </a:lnTo>
                  <a:lnTo>
                    <a:pt x="474" y="223"/>
                  </a:lnTo>
                  <a:lnTo>
                    <a:pt x="474" y="223"/>
                  </a:lnTo>
                  <a:lnTo>
                    <a:pt x="474" y="223"/>
                  </a:lnTo>
                  <a:lnTo>
                    <a:pt x="466" y="223"/>
                  </a:lnTo>
                  <a:lnTo>
                    <a:pt x="466" y="223"/>
                  </a:lnTo>
                  <a:lnTo>
                    <a:pt x="461" y="223"/>
                  </a:lnTo>
                  <a:lnTo>
                    <a:pt x="457" y="223"/>
                  </a:lnTo>
                  <a:lnTo>
                    <a:pt x="457" y="223"/>
                  </a:lnTo>
                  <a:lnTo>
                    <a:pt x="457" y="223"/>
                  </a:lnTo>
                  <a:lnTo>
                    <a:pt x="457" y="210"/>
                  </a:lnTo>
                  <a:lnTo>
                    <a:pt x="457" y="210"/>
                  </a:lnTo>
                  <a:close/>
                  <a:moveTo>
                    <a:pt x="457" y="233"/>
                  </a:moveTo>
                  <a:lnTo>
                    <a:pt x="461" y="233"/>
                  </a:lnTo>
                  <a:lnTo>
                    <a:pt x="466" y="233"/>
                  </a:lnTo>
                  <a:lnTo>
                    <a:pt x="470" y="233"/>
                  </a:lnTo>
                  <a:lnTo>
                    <a:pt x="470" y="233"/>
                  </a:lnTo>
                  <a:lnTo>
                    <a:pt x="474" y="233"/>
                  </a:lnTo>
                  <a:lnTo>
                    <a:pt x="474" y="233"/>
                  </a:lnTo>
                  <a:lnTo>
                    <a:pt x="474" y="236"/>
                  </a:lnTo>
                  <a:lnTo>
                    <a:pt x="474" y="239"/>
                  </a:lnTo>
                  <a:lnTo>
                    <a:pt x="474" y="242"/>
                  </a:lnTo>
                  <a:lnTo>
                    <a:pt x="474" y="242"/>
                  </a:lnTo>
                  <a:lnTo>
                    <a:pt x="474" y="246"/>
                  </a:lnTo>
                  <a:lnTo>
                    <a:pt x="474" y="246"/>
                  </a:lnTo>
                  <a:lnTo>
                    <a:pt x="466" y="246"/>
                  </a:lnTo>
                  <a:lnTo>
                    <a:pt x="466" y="246"/>
                  </a:lnTo>
                  <a:lnTo>
                    <a:pt x="461" y="246"/>
                  </a:lnTo>
                  <a:lnTo>
                    <a:pt x="457" y="246"/>
                  </a:lnTo>
                  <a:lnTo>
                    <a:pt x="457" y="246"/>
                  </a:lnTo>
                  <a:lnTo>
                    <a:pt x="457" y="246"/>
                  </a:lnTo>
                  <a:lnTo>
                    <a:pt x="457" y="233"/>
                  </a:lnTo>
                  <a:lnTo>
                    <a:pt x="457" y="233"/>
                  </a:lnTo>
                  <a:close/>
                  <a:moveTo>
                    <a:pt x="457" y="255"/>
                  </a:moveTo>
                  <a:lnTo>
                    <a:pt x="461" y="255"/>
                  </a:lnTo>
                  <a:lnTo>
                    <a:pt x="466" y="255"/>
                  </a:lnTo>
                  <a:lnTo>
                    <a:pt x="470" y="255"/>
                  </a:lnTo>
                  <a:lnTo>
                    <a:pt x="470" y="255"/>
                  </a:lnTo>
                  <a:lnTo>
                    <a:pt x="474" y="255"/>
                  </a:lnTo>
                  <a:lnTo>
                    <a:pt x="474" y="255"/>
                  </a:lnTo>
                  <a:lnTo>
                    <a:pt x="474" y="259"/>
                  </a:lnTo>
                  <a:lnTo>
                    <a:pt x="474" y="262"/>
                  </a:lnTo>
                  <a:lnTo>
                    <a:pt x="474" y="265"/>
                  </a:lnTo>
                  <a:lnTo>
                    <a:pt x="474" y="265"/>
                  </a:lnTo>
                  <a:lnTo>
                    <a:pt x="474" y="265"/>
                  </a:lnTo>
                  <a:lnTo>
                    <a:pt x="474" y="265"/>
                  </a:lnTo>
                  <a:lnTo>
                    <a:pt x="466" y="265"/>
                  </a:lnTo>
                  <a:lnTo>
                    <a:pt x="466" y="265"/>
                  </a:lnTo>
                  <a:lnTo>
                    <a:pt x="461" y="265"/>
                  </a:lnTo>
                  <a:lnTo>
                    <a:pt x="457" y="265"/>
                  </a:lnTo>
                  <a:lnTo>
                    <a:pt x="457" y="265"/>
                  </a:lnTo>
                  <a:lnTo>
                    <a:pt x="457" y="265"/>
                  </a:lnTo>
                  <a:lnTo>
                    <a:pt x="457" y="255"/>
                  </a:lnTo>
                  <a:lnTo>
                    <a:pt x="457" y="255"/>
                  </a:lnTo>
                  <a:close/>
                  <a:moveTo>
                    <a:pt x="427" y="210"/>
                  </a:moveTo>
                  <a:lnTo>
                    <a:pt x="431" y="210"/>
                  </a:lnTo>
                  <a:lnTo>
                    <a:pt x="435" y="210"/>
                  </a:lnTo>
                  <a:lnTo>
                    <a:pt x="440" y="210"/>
                  </a:lnTo>
                  <a:lnTo>
                    <a:pt x="440" y="210"/>
                  </a:lnTo>
                  <a:lnTo>
                    <a:pt x="444" y="210"/>
                  </a:lnTo>
                  <a:lnTo>
                    <a:pt x="444" y="210"/>
                  </a:lnTo>
                  <a:lnTo>
                    <a:pt x="444" y="217"/>
                  </a:lnTo>
                  <a:lnTo>
                    <a:pt x="444" y="220"/>
                  </a:lnTo>
                  <a:lnTo>
                    <a:pt x="444" y="220"/>
                  </a:lnTo>
                  <a:lnTo>
                    <a:pt x="444" y="223"/>
                  </a:lnTo>
                  <a:lnTo>
                    <a:pt x="444" y="223"/>
                  </a:lnTo>
                  <a:lnTo>
                    <a:pt x="444" y="223"/>
                  </a:lnTo>
                  <a:lnTo>
                    <a:pt x="435" y="223"/>
                  </a:lnTo>
                  <a:lnTo>
                    <a:pt x="431" y="223"/>
                  </a:lnTo>
                  <a:lnTo>
                    <a:pt x="431" y="223"/>
                  </a:lnTo>
                  <a:lnTo>
                    <a:pt x="427" y="223"/>
                  </a:lnTo>
                  <a:lnTo>
                    <a:pt x="427" y="223"/>
                  </a:lnTo>
                  <a:lnTo>
                    <a:pt x="427" y="223"/>
                  </a:lnTo>
                  <a:lnTo>
                    <a:pt x="427" y="210"/>
                  </a:lnTo>
                  <a:lnTo>
                    <a:pt x="427" y="210"/>
                  </a:lnTo>
                  <a:close/>
                  <a:moveTo>
                    <a:pt x="427" y="233"/>
                  </a:moveTo>
                  <a:lnTo>
                    <a:pt x="431" y="233"/>
                  </a:lnTo>
                  <a:lnTo>
                    <a:pt x="435" y="233"/>
                  </a:lnTo>
                  <a:lnTo>
                    <a:pt x="440" y="233"/>
                  </a:lnTo>
                  <a:lnTo>
                    <a:pt x="440" y="233"/>
                  </a:lnTo>
                  <a:lnTo>
                    <a:pt x="444" y="233"/>
                  </a:lnTo>
                  <a:lnTo>
                    <a:pt x="444" y="233"/>
                  </a:lnTo>
                  <a:lnTo>
                    <a:pt x="444" y="236"/>
                  </a:lnTo>
                  <a:lnTo>
                    <a:pt x="444" y="239"/>
                  </a:lnTo>
                  <a:lnTo>
                    <a:pt x="444" y="242"/>
                  </a:lnTo>
                  <a:lnTo>
                    <a:pt x="444" y="242"/>
                  </a:lnTo>
                  <a:lnTo>
                    <a:pt x="444" y="246"/>
                  </a:lnTo>
                  <a:lnTo>
                    <a:pt x="444" y="246"/>
                  </a:lnTo>
                  <a:lnTo>
                    <a:pt x="435" y="246"/>
                  </a:lnTo>
                  <a:lnTo>
                    <a:pt x="431" y="246"/>
                  </a:lnTo>
                  <a:lnTo>
                    <a:pt x="431" y="246"/>
                  </a:lnTo>
                  <a:lnTo>
                    <a:pt x="427" y="246"/>
                  </a:lnTo>
                  <a:lnTo>
                    <a:pt x="427" y="246"/>
                  </a:lnTo>
                  <a:lnTo>
                    <a:pt x="427" y="246"/>
                  </a:lnTo>
                  <a:lnTo>
                    <a:pt x="427" y="233"/>
                  </a:lnTo>
                  <a:lnTo>
                    <a:pt x="427" y="233"/>
                  </a:lnTo>
                  <a:close/>
                  <a:moveTo>
                    <a:pt x="289" y="265"/>
                  </a:moveTo>
                  <a:lnTo>
                    <a:pt x="285" y="265"/>
                  </a:lnTo>
                  <a:lnTo>
                    <a:pt x="280" y="265"/>
                  </a:lnTo>
                  <a:lnTo>
                    <a:pt x="276" y="265"/>
                  </a:lnTo>
                  <a:lnTo>
                    <a:pt x="272" y="265"/>
                  </a:lnTo>
                  <a:lnTo>
                    <a:pt x="272" y="265"/>
                  </a:lnTo>
                  <a:lnTo>
                    <a:pt x="272" y="265"/>
                  </a:lnTo>
                  <a:lnTo>
                    <a:pt x="272" y="262"/>
                  </a:lnTo>
                  <a:lnTo>
                    <a:pt x="272" y="259"/>
                  </a:lnTo>
                  <a:lnTo>
                    <a:pt x="272" y="259"/>
                  </a:lnTo>
                  <a:lnTo>
                    <a:pt x="272" y="255"/>
                  </a:lnTo>
                  <a:lnTo>
                    <a:pt x="272" y="255"/>
                  </a:lnTo>
                  <a:lnTo>
                    <a:pt x="272" y="255"/>
                  </a:lnTo>
                  <a:lnTo>
                    <a:pt x="276" y="255"/>
                  </a:lnTo>
                  <a:lnTo>
                    <a:pt x="280" y="255"/>
                  </a:lnTo>
                  <a:lnTo>
                    <a:pt x="285" y="255"/>
                  </a:lnTo>
                  <a:lnTo>
                    <a:pt x="285" y="255"/>
                  </a:lnTo>
                  <a:lnTo>
                    <a:pt x="289" y="255"/>
                  </a:lnTo>
                  <a:lnTo>
                    <a:pt x="289" y="255"/>
                  </a:lnTo>
                  <a:lnTo>
                    <a:pt x="289" y="265"/>
                  </a:lnTo>
                  <a:lnTo>
                    <a:pt x="289" y="265"/>
                  </a:lnTo>
                  <a:close/>
                  <a:moveTo>
                    <a:pt x="289" y="246"/>
                  </a:moveTo>
                  <a:lnTo>
                    <a:pt x="285" y="246"/>
                  </a:lnTo>
                  <a:lnTo>
                    <a:pt x="280" y="246"/>
                  </a:lnTo>
                  <a:lnTo>
                    <a:pt x="276" y="246"/>
                  </a:lnTo>
                  <a:lnTo>
                    <a:pt x="272" y="246"/>
                  </a:lnTo>
                  <a:lnTo>
                    <a:pt x="272" y="246"/>
                  </a:lnTo>
                  <a:lnTo>
                    <a:pt x="272" y="246"/>
                  </a:lnTo>
                  <a:lnTo>
                    <a:pt x="272" y="242"/>
                  </a:lnTo>
                  <a:lnTo>
                    <a:pt x="272" y="239"/>
                  </a:lnTo>
                  <a:lnTo>
                    <a:pt x="272" y="236"/>
                  </a:lnTo>
                  <a:lnTo>
                    <a:pt x="272" y="236"/>
                  </a:lnTo>
                  <a:lnTo>
                    <a:pt x="272" y="233"/>
                  </a:lnTo>
                  <a:lnTo>
                    <a:pt x="272" y="233"/>
                  </a:lnTo>
                  <a:lnTo>
                    <a:pt x="276" y="233"/>
                  </a:lnTo>
                  <a:lnTo>
                    <a:pt x="280" y="233"/>
                  </a:lnTo>
                  <a:lnTo>
                    <a:pt x="285" y="233"/>
                  </a:lnTo>
                  <a:lnTo>
                    <a:pt x="285" y="233"/>
                  </a:lnTo>
                  <a:lnTo>
                    <a:pt x="289" y="233"/>
                  </a:lnTo>
                  <a:lnTo>
                    <a:pt x="289" y="233"/>
                  </a:lnTo>
                  <a:lnTo>
                    <a:pt x="289" y="246"/>
                  </a:lnTo>
                  <a:lnTo>
                    <a:pt x="289" y="246"/>
                  </a:lnTo>
                  <a:close/>
                  <a:moveTo>
                    <a:pt x="289" y="223"/>
                  </a:moveTo>
                  <a:lnTo>
                    <a:pt x="285" y="223"/>
                  </a:lnTo>
                  <a:lnTo>
                    <a:pt x="280" y="223"/>
                  </a:lnTo>
                  <a:lnTo>
                    <a:pt x="276" y="223"/>
                  </a:lnTo>
                  <a:lnTo>
                    <a:pt x="272" y="223"/>
                  </a:lnTo>
                  <a:lnTo>
                    <a:pt x="272" y="223"/>
                  </a:lnTo>
                  <a:lnTo>
                    <a:pt x="272" y="223"/>
                  </a:lnTo>
                  <a:lnTo>
                    <a:pt x="272" y="220"/>
                  </a:lnTo>
                  <a:lnTo>
                    <a:pt x="272" y="217"/>
                  </a:lnTo>
                  <a:lnTo>
                    <a:pt x="272" y="213"/>
                  </a:lnTo>
                  <a:lnTo>
                    <a:pt x="272" y="213"/>
                  </a:lnTo>
                  <a:lnTo>
                    <a:pt x="272" y="210"/>
                  </a:lnTo>
                  <a:lnTo>
                    <a:pt x="272" y="210"/>
                  </a:lnTo>
                  <a:lnTo>
                    <a:pt x="276" y="210"/>
                  </a:lnTo>
                  <a:lnTo>
                    <a:pt x="280" y="210"/>
                  </a:lnTo>
                  <a:lnTo>
                    <a:pt x="285" y="210"/>
                  </a:lnTo>
                  <a:lnTo>
                    <a:pt x="285" y="210"/>
                  </a:lnTo>
                  <a:lnTo>
                    <a:pt x="289" y="210"/>
                  </a:lnTo>
                  <a:lnTo>
                    <a:pt x="289" y="210"/>
                  </a:lnTo>
                  <a:lnTo>
                    <a:pt x="289" y="223"/>
                  </a:lnTo>
                  <a:lnTo>
                    <a:pt x="289" y="223"/>
                  </a:lnTo>
                  <a:close/>
                  <a:moveTo>
                    <a:pt x="319" y="265"/>
                  </a:moveTo>
                  <a:lnTo>
                    <a:pt x="315" y="265"/>
                  </a:lnTo>
                  <a:lnTo>
                    <a:pt x="310" y="265"/>
                  </a:lnTo>
                  <a:lnTo>
                    <a:pt x="306" y="265"/>
                  </a:lnTo>
                  <a:lnTo>
                    <a:pt x="306" y="265"/>
                  </a:lnTo>
                  <a:lnTo>
                    <a:pt x="302" y="265"/>
                  </a:lnTo>
                  <a:lnTo>
                    <a:pt x="302" y="265"/>
                  </a:lnTo>
                  <a:lnTo>
                    <a:pt x="302" y="262"/>
                  </a:lnTo>
                  <a:lnTo>
                    <a:pt x="302" y="259"/>
                  </a:lnTo>
                  <a:lnTo>
                    <a:pt x="302" y="259"/>
                  </a:lnTo>
                  <a:lnTo>
                    <a:pt x="302" y="255"/>
                  </a:lnTo>
                  <a:lnTo>
                    <a:pt x="302" y="255"/>
                  </a:lnTo>
                  <a:lnTo>
                    <a:pt x="302" y="255"/>
                  </a:lnTo>
                  <a:lnTo>
                    <a:pt x="306" y="255"/>
                  </a:lnTo>
                  <a:lnTo>
                    <a:pt x="310" y="255"/>
                  </a:lnTo>
                  <a:lnTo>
                    <a:pt x="315" y="255"/>
                  </a:lnTo>
                  <a:lnTo>
                    <a:pt x="315" y="255"/>
                  </a:lnTo>
                  <a:lnTo>
                    <a:pt x="319" y="255"/>
                  </a:lnTo>
                  <a:lnTo>
                    <a:pt x="319" y="255"/>
                  </a:lnTo>
                  <a:lnTo>
                    <a:pt x="319" y="265"/>
                  </a:lnTo>
                  <a:lnTo>
                    <a:pt x="319" y="265"/>
                  </a:lnTo>
                  <a:close/>
                  <a:moveTo>
                    <a:pt x="319" y="246"/>
                  </a:moveTo>
                  <a:lnTo>
                    <a:pt x="315" y="246"/>
                  </a:lnTo>
                  <a:lnTo>
                    <a:pt x="310" y="246"/>
                  </a:lnTo>
                  <a:lnTo>
                    <a:pt x="306" y="246"/>
                  </a:lnTo>
                  <a:lnTo>
                    <a:pt x="306" y="246"/>
                  </a:lnTo>
                  <a:lnTo>
                    <a:pt x="302" y="246"/>
                  </a:lnTo>
                  <a:lnTo>
                    <a:pt x="302" y="246"/>
                  </a:lnTo>
                  <a:lnTo>
                    <a:pt x="302" y="242"/>
                  </a:lnTo>
                  <a:lnTo>
                    <a:pt x="302" y="239"/>
                  </a:lnTo>
                  <a:lnTo>
                    <a:pt x="302" y="236"/>
                  </a:lnTo>
                  <a:lnTo>
                    <a:pt x="302" y="236"/>
                  </a:lnTo>
                  <a:lnTo>
                    <a:pt x="302" y="233"/>
                  </a:lnTo>
                  <a:lnTo>
                    <a:pt x="302" y="233"/>
                  </a:lnTo>
                  <a:lnTo>
                    <a:pt x="306" y="233"/>
                  </a:lnTo>
                  <a:lnTo>
                    <a:pt x="310" y="233"/>
                  </a:lnTo>
                  <a:lnTo>
                    <a:pt x="315" y="233"/>
                  </a:lnTo>
                  <a:lnTo>
                    <a:pt x="315" y="233"/>
                  </a:lnTo>
                  <a:lnTo>
                    <a:pt x="319" y="233"/>
                  </a:lnTo>
                  <a:lnTo>
                    <a:pt x="319" y="233"/>
                  </a:lnTo>
                  <a:lnTo>
                    <a:pt x="319" y="246"/>
                  </a:lnTo>
                  <a:lnTo>
                    <a:pt x="319" y="246"/>
                  </a:lnTo>
                  <a:close/>
                  <a:moveTo>
                    <a:pt x="319" y="223"/>
                  </a:moveTo>
                  <a:lnTo>
                    <a:pt x="315" y="223"/>
                  </a:lnTo>
                  <a:lnTo>
                    <a:pt x="310" y="223"/>
                  </a:lnTo>
                  <a:lnTo>
                    <a:pt x="306" y="223"/>
                  </a:lnTo>
                  <a:lnTo>
                    <a:pt x="306" y="223"/>
                  </a:lnTo>
                  <a:lnTo>
                    <a:pt x="302" y="223"/>
                  </a:lnTo>
                  <a:lnTo>
                    <a:pt x="302" y="223"/>
                  </a:lnTo>
                  <a:lnTo>
                    <a:pt x="302" y="220"/>
                  </a:lnTo>
                  <a:lnTo>
                    <a:pt x="302" y="217"/>
                  </a:lnTo>
                  <a:lnTo>
                    <a:pt x="302" y="213"/>
                  </a:lnTo>
                  <a:lnTo>
                    <a:pt x="302" y="213"/>
                  </a:lnTo>
                  <a:lnTo>
                    <a:pt x="302" y="210"/>
                  </a:lnTo>
                  <a:lnTo>
                    <a:pt x="302" y="210"/>
                  </a:lnTo>
                  <a:lnTo>
                    <a:pt x="306" y="210"/>
                  </a:lnTo>
                  <a:lnTo>
                    <a:pt x="310" y="210"/>
                  </a:lnTo>
                  <a:lnTo>
                    <a:pt x="315" y="210"/>
                  </a:lnTo>
                  <a:lnTo>
                    <a:pt x="315" y="210"/>
                  </a:lnTo>
                  <a:lnTo>
                    <a:pt x="319" y="210"/>
                  </a:lnTo>
                  <a:lnTo>
                    <a:pt x="319" y="210"/>
                  </a:lnTo>
                  <a:lnTo>
                    <a:pt x="319" y="223"/>
                  </a:lnTo>
                  <a:lnTo>
                    <a:pt x="319" y="223"/>
                  </a:lnTo>
                  <a:close/>
                  <a:moveTo>
                    <a:pt x="349" y="265"/>
                  </a:moveTo>
                  <a:lnTo>
                    <a:pt x="345" y="265"/>
                  </a:lnTo>
                  <a:lnTo>
                    <a:pt x="341" y="265"/>
                  </a:lnTo>
                  <a:lnTo>
                    <a:pt x="336" y="265"/>
                  </a:lnTo>
                  <a:lnTo>
                    <a:pt x="336" y="265"/>
                  </a:lnTo>
                  <a:lnTo>
                    <a:pt x="332" y="265"/>
                  </a:lnTo>
                  <a:lnTo>
                    <a:pt x="332" y="265"/>
                  </a:lnTo>
                  <a:lnTo>
                    <a:pt x="332" y="262"/>
                  </a:lnTo>
                  <a:lnTo>
                    <a:pt x="332" y="259"/>
                  </a:lnTo>
                  <a:lnTo>
                    <a:pt x="332" y="259"/>
                  </a:lnTo>
                  <a:lnTo>
                    <a:pt x="332" y="255"/>
                  </a:lnTo>
                  <a:lnTo>
                    <a:pt x="332" y="255"/>
                  </a:lnTo>
                  <a:lnTo>
                    <a:pt x="332" y="255"/>
                  </a:lnTo>
                  <a:lnTo>
                    <a:pt x="341" y="255"/>
                  </a:lnTo>
                  <a:lnTo>
                    <a:pt x="341" y="255"/>
                  </a:lnTo>
                  <a:lnTo>
                    <a:pt x="345" y="255"/>
                  </a:lnTo>
                  <a:lnTo>
                    <a:pt x="349" y="255"/>
                  </a:lnTo>
                  <a:lnTo>
                    <a:pt x="349" y="255"/>
                  </a:lnTo>
                  <a:lnTo>
                    <a:pt x="349" y="255"/>
                  </a:lnTo>
                  <a:lnTo>
                    <a:pt x="349" y="265"/>
                  </a:lnTo>
                  <a:lnTo>
                    <a:pt x="349" y="265"/>
                  </a:lnTo>
                  <a:close/>
                  <a:moveTo>
                    <a:pt x="349" y="246"/>
                  </a:moveTo>
                  <a:lnTo>
                    <a:pt x="345" y="246"/>
                  </a:lnTo>
                  <a:lnTo>
                    <a:pt x="341" y="246"/>
                  </a:lnTo>
                  <a:lnTo>
                    <a:pt x="336" y="246"/>
                  </a:lnTo>
                  <a:lnTo>
                    <a:pt x="336" y="246"/>
                  </a:lnTo>
                  <a:lnTo>
                    <a:pt x="332" y="246"/>
                  </a:lnTo>
                  <a:lnTo>
                    <a:pt x="332" y="246"/>
                  </a:lnTo>
                  <a:lnTo>
                    <a:pt x="332" y="242"/>
                  </a:lnTo>
                  <a:lnTo>
                    <a:pt x="332" y="239"/>
                  </a:lnTo>
                  <a:lnTo>
                    <a:pt x="332" y="236"/>
                  </a:lnTo>
                  <a:lnTo>
                    <a:pt x="332" y="236"/>
                  </a:lnTo>
                  <a:lnTo>
                    <a:pt x="332" y="233"/>
                  </a:lnTo>
                  <a:lnTo>
                    <a:pt x="332" y="233"/>
                  </a:lnTo>
                  <a:lnTo>
                    <a:pt x="341" y="233"/>
                  </a:lnTo>
                  <a:lnTo>
                    <a:pt x="341" y="233"/>
                  </a:lnTo>
                  <a:lnTo>
                    <a:pt x="345" y="233"/>
                  </a:lnTo>
                  <a:lnTo>
                    <a:pt x="349" y="233"/>
                  </a:lnTo>
                  <a:lnTo>
                    <a:pt x="349" y="233"/>
                  </a:lnTo>
                  <a:lnTo>
                    <a:pt x="349" y="233"/>
                  </a:lnTo>
                  <a:lnTo>
                    <a:pt x="349" y="246"/>
                  </a:lnTo>
                  <a:lnTo>
                    <a:pt x="349" y="246"/>
                  </a:lnTo>
                  <a:close/>
                  <a:moveTo>
                    <a:pt x="349" y="223"/>
                  </a:moveTo>
                  <a:lnTo>
                    <a:pt x="345" y="223"/>
                  </a:lnTo>
                  <a:lnTo>
                    <a:pt x="341" y="223"/>
                  </a:lnTo>
                  <a:lnTo>
                    <a:pt x="336" y="223"/>
                  </a:lnTo>
                  <a:lnTo>
                    <a:pt x="336" y="223"/>
                  </a:lnTo>
                  <a:lnTo>
                    <a:pt x="332" y="223"/>
                  </a:lnTo>
                  <a:lnTo>
                    <a:pt x="332" y="223"/>
                  </a:lnTo>
                  <a:lnTo>
                    <a:pt x="332" y="220"/>
                  </a:lnTo>
                  <a:lnTo>
                    <a:pt x="332" y="217"/>
                  </a:lnTo>
                  <a:lnTo>
                    <a:pt x="332" y="213"/>
                  </a:lnTo>
                  <a:lnTo>
                    <a:pt x="332" y="213"/>
                  </a:lnTo>
                  <a:lnTo>
                    <a:pt x="332" y="210"/>
                  </a:lnTo>
                  <a:lnTo>
                    <a:pt x="332" y="210"/>
                  </a:lnTo>
                  <a:lnTo>
                    <a:pt x="341" y="210"/>
                  </a:lnTo>
                  <a:lnTo>
                    <a:pt x="341" y="210"/>
                  </a:lnTo>
                  <a:lnTo>
                    <a:pt x="345" y="210"/>
                  </a:lnTo>
                  <a:lnTo>
                    <a:pt x="349" y="210"/>
                  </a:lnTo>
                  <a:lnTo>
                    <a:pt x="349" y="210"/>
                  </a:lnTo>
                  <a:lnTo>
                    <a:pt x="349" y="210"/>
                  </a:lnTo>
                  <a:lnTo>
                    <a:pt x="349" y="223"/>
                  </a:lnTo>
                  <a:lnTo>
                    <a:pt x="349" y="223"/>
                  </a:lnTo>
                  <a:close/>
                  <a:moveTo>
                    <a:pt x="379" y="265"/>
                  </a:moveTo>
                  <a:lnTo>
                    <a:pt x="375" y="265"/>
                  </a:lnTo>
                  <a:lnTo>
                    <a:pt x="371" y="265"/>
                  </a:lnTo>
                  <a:lnTo>
                    <a:pt x="366" y="265"/>
                  </a:lnTo>
                  <a:lnTo>
                    <a:pt x="366" y="265"/>
                  </a:lnTo>
                  <a:lnTo>
                    <a:pt x="366" y="265"/>
                  </a:lnTo>
                  <a:lnTo>
                    <a:pt x="362" y="265"/>
                  </a:lnTo>
                  <a:lnTo>
                    <a:pt x="362" y="262"/>
                  </a:lnTo>
                  <a:lnTo>
                    <a:pt x="362" y="259"/>
                  </a:lnTo>
                  <a:lnTo>
                    <a:pt x="362" y="259"/>
                  </a:lnTo>
                  <a:lnTo>
                    <a:pt x="362" y="255"/>
                  </a:lnTo>
                  <a:lnTo>
                    <a:pt x="362" y="255"/>
                  </a:lnTo>
                  <a:lnTo>
                    <a:pt x="362" y="255"/>
                  </a:lnTo>
                  <a:lnTo>
                    <a:pt x="371" y="255"/>
                  </a:lnTo>
                  <a:lnTo>
                    <a:pt x="375" y="255"/>
                  </a:lnTo>
                  <a:lnTo>
                    <a:pt x="375" y="255"/>
                  </a:lnTo>
                  <a:lnTo>
                    <a:pt x="379" y="255"/>
                  </a:lnTo>
                  <a:lnTo>
                    <a:pt x="379" y="255"/>
                  </a:lnTo>
                  <a:lnTo>
                    <a:pt x="379" y="255"/>
                  </a:lnTo>
                  <a:lnTo>
                    <a:pt x="379" y="265"/>
                  </a:lnTo>
                  <a:lnTo>
                    <a:pt x="379" y="265"/>
                  </a:lnTo>
                  <a:close/>
                  <a:moveTo>
                    <a:pt x="379" y="246"/>
                  </a:moveTo>
                  <a:lnTo>
                    <a:pt x="375" y="246"/>
                  </a:lnTo>
                  <a:lnTo>
                    <a:pt x="371" y="246"/>
                  </a:lnTo>
                  <a:lnTo>
                    <a:pt x="366" y="246"/>
                  </a:lnTo>
                  <a:lnTo>
                    <a:pt x="366" y="246"/>
                  </a:lnTo>
                  <a:lnTo>
                    <a:pt x="366" y="246"/>
                  </a:lnTo>
                  <a:lnTo>
                    <a:pt x="362" y="246"/>
                  </a:lnTo>
                  <a:lnTo>
                    <a:pt x="362" y="242"/>
                  </a:lnTo>
                  <a:lnTo>
                    <a:pt x="362" y="239"/>
                  </a:lnTo>
                  <a:lnTo>
                    <a:pt x="362" y="236"/>
                  </a:lnTo>
                  <a:lnTo>
                    <a:pt x="362" y="236"/>
                  </a:lnTo>
                  <a:lnTo>
                    <a:pt x="362" y="233"/>
                  </a:lnTo>
                  <a:lnTo>
                    <a:pt x="362" y="233"/>
                  </a:lnTo>
                  <a:lnTo>
                    <a:pt x="371" y="233"/>
                  </a:lnTo>
                  <a:lnTo>
                    <a:pt x="375" y="233"/>
                  </a:lnTo>
                  <a:lnTo>
                    <a:pt x="375" y="233"/>
                  </a:lnTo>
                  <a:lnTo>
                    <a:pt x="379" y="233"/>
                  </a:lnTo>
                  <a:lnTo>
                    <a:pt x="379" y="233"/>
                  </a:lnTo>
                  <a:lnTo>
                    <a:pt x="379" y="233"/>
                  </a:lnTo>
                  <a:lnTo>
                    <a:pt x="379" y="246"/>
                  </a:lnTo>
                  <a:lnTo>
                    <a:pt x="379" y="246"/>
                  </a:lnTo>
                  <a:close/>
                  <a:moveTo>
                    <a:pt x="379" y="223"/>
                  </a:moveTo>
                  <a:lnTo>
                    <a:pt x="375" y="223"/>
                  </a:lnTo>
                  <a:lnTo>
                    <a:pt x="371" y="223"/>
                  </a:lnTo>
                  <a:lnTo>
                    <a:pt x="366" y="223"/>
                  </a:lnTo>
                  <a:lnTo>
                    <a:pt x="366" y="223"/>
                  </a:lnTo>
                  <a:lnTo>
                    <a:pt x="366" y="223"/>
                  </a:lnTo>
                  <a:lnTo>
                    <a:pt x="362" y="223"/>
                  </a:lnTo>
                  <a:lnTo>
                    <a:pt x="362" y="220"/>
                  </a:lnTo>
                  <a:lnTo>
                    <a:pt x="362" y="217"/>
                  </a:lnTo>
                  <a:lnTo>
                    <a:pt x="362" y="213"/>
                  </a:lnTo>
                  <a:lnTo>
                    <a:pt x="362" y="213"/>
                  </a:lnTo>
                  <a:lnTo>
                    <a:pt x="362" y="210"/>
                  </a:lnTo>
                  <a:lnTo>
                    <a:pt x="362" y="210"/>
                  </a:lnTo>
                  <a:lnTo>
                    <a:pt x="371" y="210"/>
                  </a:lnTo>
                  <a:lnTo>
                    <a:pt x="375" y="210"/>
                  </a:lnTo>
                  <a:lnTo>
                    <a:pt x="375" y="210"/>
                  </a:lnTo>
                  <a:lnTo>
                    <a:pt x="379" y="210"/>
                  </a:lnTo>
                  <a:lnTo>
                    <a:pt x="379" y="210"/>
                  </a:lnTo>
                  <a:lnTo>
                    <a:pt x="379" y="210"/>
                  </a:lnTo>
                  <a:lnTo>
                    <a:pt x="379" y="223"/>
                  </a:lnTo>
                  <a:lnTo>
                    <a:pt x="379" y="223"/>
                  </a:lnTo>
                  <a:close/>
                  <a:moveTo>
                    <a:pt x="414" y="265"/>
                  </a:moveTo>
                  <a:lnTo>
                    <a:pt x="405" y="265"/>
                  </a:lnTo>
                  <a:lnTo>
                    <a:pt x="401" y="265"/>
                  </a:lnTo>
                  <a:lnTo>
                    <a:pt x="401" y="265"/>
                  </a:lnTo>
                  <a:lnTo>
                    <a:pt x="397" y="265"/>
                  </a:lnTo>
                  <a:lnTo>
                    <a:pt x="397" y="265"/>
                  </a:lnTo>
                  <a:lnTo>
                    <a:pt x="397" y="265"/>
                  </a:lnTo>
                  <a:lnTo>
                    <a:pt x="397" y="262"/>
                  </a:lnTo>
                  <a:lnTo>
                    <a:pt x="397" y="259"/>
                  </a:lnTo>
                  <a:lnTo>
                    <a:pt x="397" y="259"/>
                  </a:lnTo>
                  <a:lnTo>
                    <a:pt x="397" y="255"/>
                  </a:lnTo>
                  <a:lnTo>
                    <a:pt x="397" y="255"/>
                  </a:lnTo>
                  <a:lnTo>
                    <a:pt x="397" y="255"/>
                  </a:lnTo>
                  <a:lnTo>
                    <a:pt x="401" y="255"/>
                  </a:lnTo>
                  <a:lnTo>
                    <a:pt x="405" y="255"/>
                  </a:lnTo>
                  <a:lnTo>
                    <a:pt x="410" y="255"/>
                  </a:lnTo>
                  <a:lnTo>
                    <a:pt x="410" y="255"/>
                  </a:lnTo>
                  <a:lnTo>
                    <a:pt x="410" y="255"/>
                  </a:lnTo>
                  <a:lnTo>
                    <a:pt x="414" y="255"/>
                  </a:lnTo>
                  <a:lnTo>
                    <a:pt x="414" y="265"/>
                  </a:lnTo>
                  <a:lnTo>
                    <a:pt x="414" y="265"/>
                  </a:lnTo>
                  <a:close/>
                  <a:moveTo>
                    <a:pt x="414" y="246"/>
                  </a:moveTo>
                  <a:lnTo>
                    <a:pt x="405" y="246"/>
                  </a:lnTo>
                  <a:lnTo>
                    <a:pt x="401" y="246"/>
                  </a:lnTo>
                  <a:lnTo>
                    <a:pt x="401" y="246"/>
                  </a:lnTo>
                  <a:lnTo>
                    <a:pt x="397" y="246"/>
                  </a:lnTo>
                  <a:lnTo>
                    <a:pt x="397" y="246"/>
                  </a:lnTo>
                  <a:lnTo>
                    <a:pt x="397" y="246"/>
                  </a:lnTo>
                  <a:lnTo>
                    <a:pt x="397" y="242"/>
                  </a:lnTo>
                  <a:lnTo>
                    <a:pt x="397" y="239"/>
                  </a:lnTo>
                  <a:lnTo>
                    <a:pt x="397" y="236"/>
                  </a:lnTo>
                  <a:lnTo>
                    <a:pt x="397" y="236"/>
                  </a:lnTo>
                  <a:lnTo>
                    <a:pt x="397" y="233"/>
                  </a:lnTo>
                  <a:lnTo>
                    <a:pt x="397" y="233"/>
                  </a:lnTo>
                  <a:lnTo>
                    <a:pt x="401" y="233"/>
                  </a:lnTo>
                  <a:lnTo>
                    <a:pt x="405" y="233"/>
                  </a:lnTo>
                  <a:lnTo>
                    <a:pt x="410" y="233"/>
                  </a:lnTo>
                  <a:lnTo>
                    <a:pt x="410" y="233"/>
                  </a:lnTo>
                  <a:lnTo>
                    <a:pt x="410" y="233"/>
                  </a:lnTo>
                  <a:lnTo>
                    <a:pt x="414" y="233"/>
                  </a:lnTo>
                  <a:lnTo>
                    <a:pt x="414" y="246"/>
                  </a:lnTo>
                  <a:lnTo>
                    <a:pt x="414" y="246"/>
                  </a:lnTo>
                  <a:close/>
                  <a:moveTo>
                    <a:pt x="414" y="223"/>
                  </a:moveTo>
                  <a:lnTo>
                    <a:pt x="405" y="223"/>
                  </a:lnTo>
                  <a:lnTo>
                    <a:pt x="401" y="223"/>
                  </a:lnTo>
                  <a:lnTo>
                    <a:pt x="401" y="223"/>
                  </a:lnTo>
                  <a:lnTo>
                    <a:pt x="397" y="223"/>
                  </a:lnTo>
                  <a:lnTo>
                    <a:pt x="397" y="223"/>
                  </a:lnTo>
                  <a:lnTo>
                    <a:pt x="397" y="223"/>
                  </a:lnTo>
                  <a:lnTo>
                    <a:pt x="397" y="220"/>
                  </a:lnTo>
                  <a:lnTo>
                    <a:pt x="397" y="217"/>
                  </a:lnTo>
                  <a:lnTo>
                    <a:pt x="397" y="213"/>
                  </a:lnTo>
                  <a:lnTo>
                    <a:pt x="397" y="213"/>
                  </a:lnTo>
                  <a:lnTo>
                    <a:pt x="397" y="210"/>
                  </a:lnTo>
                  <a:lnTo>
                    <a:pt x="397" y="210"/>
                  </a:lnTo>
                  <a:lnTo>
                    <a:pt x="401" y="210"/>
                  </a:lnTo>
                  <a:lnTo>
                    <a:pt x="405" y="210"/>
                  </a:lnTo>
                  <a:lnTo>
                    <a:pt x="410" y="210"/>
                  </a:lnTo>
                  <a:lnTo>
                    <a:pt x="410" y="210"/>
                  </a:lnTo>
                  <a:lnTo>
                    <a:pt x="410" y="210"/>
                  </a:lnTo>
                  <a:lnTo>
                    <a:pt x="414" y="210"/>
                  </a:lnTo>
                  <a:lnTo>
                    <a:pt x="414" y="223"/>
                  </a:lnTo>
                  <a:lnTo>
                    <a:pt x="414" y="223"/>
                  </a:lnTo>
                  <a:close/>
                  <a:moveTo>
                    <a:pt x="427" y="265"/>
                  </a:moveTo>
                  <a:lnTo>
                    <a:pt x="427" y="262"/>
                  </a:lnTo>
                  <a:lnTo>
                    <a:pt x="427" y="259"/>
                  </a:lnTo>
                  <a:lnTo>
                    <a:pt x="427" y="259"/>
                  </a:lnTo>
                  <a:lnTo>
                    <a:pt x="427" y="255"/>
                  </a:lnTo>
                  <a:lnTo>
                    <a:pt x="427" y="255"/>
                  </a:lnTo>
                  <a:lnTo>
                    <a:pt x="427" y="255"/>
                  </a:lnTo>
                  <a:lnTo>
                    <a:pt x="431" y="255"/>
                  </a:lnTo>
                  <a:lnTo>
                    <a:pt x="435" y="255"/>
                  </a:lnTo>
                  <a:lnTo>
                    <a:pt x="440" y="255"/>
                  </a:lnTo>
                  <a:lnTo>
                    <a:pt x="440" y="255"/>
                  </a:lnTo>
                  <a:lnTo>
                    <a:pt x="444" y="255"/>
                  </a:lnTo>
                  <a:lnTo>
                    <a:pt x="444" y="255"/>
                  </a:lnTo>
                  <a:lnTo>
                    <a:pt x="444" y="259"/>
                  </a:lnTo>
                  <a:lnTo>
                    <a:pt x="444" y="262"/>
                  </a:lnTo>
                  <a:lnTo>
                    <a:pt x="444" y="265"/>
                  </a:lnTo>
                  <a:lnTo>
                    <a:pt x="444" y="265"/>
                  </a:lnTo>
                  <a:lnTo>
                    <a:pt x="444" y="265"/>
                  </a:lnTo>
                  <a:lnTo>
                    <a:pt x="444" y="265"/>
                  </a:lnTo>
                  <a:lnTo>
                    <a:pt x="427" y="265"/>
                  </a:lnTo>
                  <a:lnTo>
                    <a:pt x="427" y="265"/>
                  </a:lnTo>
                  <a:close/>
                  <a:moveTo>
                    <a:pt x="60" y="356"/>
                  </a:moveTo>
                  <a:lnTo>
                    <a:pt x="60" y="352"/>
                  </a:lnTo>
                  <a:lnTo>
                    <a:pt x="65" y="349"/>
                  </a:lnTo>
                  <a:lnTo>
                    <a:pt x="69" y="346"/>
                  </a:lnTo>
                  <a:lnTo>
                    <a:pt x="73" y="346"/>
                  </a:lnTo>
                  <a:lnTo>
                    <a:pt x="99" y="346"/>
                  </a:lnTo>
                  <a:lnTo>
                    <a:pt x="121" y="346"/>
                  </a:lnTo>
                  <a:lnTo>
                    <a:pt x="138" y="346"/>
                  </a:lnTo>
                  <a:lnTo>
                    <a:pt x="155" y="346"/>
                  </a:lnTo>
                  <a:lnTo>
                    <a:pt x="168" y="346"/>
                  </a:lnTo>
                  <a:lnTo>
                    <a:pt x="181" y="346"/>
                  </a:lnTo>
                  <a:lnTo>
                    <a:pt x="190" y="346"/>
                  </a:lnTo>
                  <a:lnTo>
                    <a:pt x="198" y="346"/>
                  </a:lnTo>
                  <a:lnTo>
                    <a:pt x="203" y="346"/>
                  </a:lnTo>
                  <a:lnTo>
                    <a:pt x="207" y="346"/>
                  </a:lnTo>
                  <a:lnTo>
                    <a:pt x="211" y="346"/>
                  </a:lnTo>
                  <a:lnTo>
                    <a:pt x="216" y="346"/>
                  </a:lnTo>
                  <a:lnTo>
                    <a:pt x="216" y="346"/>
                  </a:lnTo>
                  <a:lnTo>
                    <a:pt x="216" y="346"/>
                  </a:lnTo>
                  <a:lnTo>
                    <a:pt x="220" y="346"/>
                  </a:lnTo>
                  <a:lnTo>
                    <a:pt x="224" y="349"/>
                  </a:lnTo>
                  <a:lnTo>
                    <a:pt x="229" y="352"/>
                  </a:lnTo>
                  <a:lnTo>
                    <a:pt x="229" y="356"/>
                  </a:lnTo>
                  <a:lnTo>
                    <a:pt x="229" y="369"/>
                  </a:lnTo>
                  <a:lnTo>
                    <a:pt x="229" y="378"/>
                  </a:lnTo>
                  <a:lnTo>
                    <a:pt x="229" y="388"/>
                  </a:lnTo>
                  <a:lnTo>
                    <a:pt x="229" y="398"/>
                  </a:lnTo>
                  <a:lnTo>
                    <a:pt x="229" y="404"/>
                  </a:lnTo>
                  <a:lnTo>
                    <a:pt x="229" y="411"/>
                  </a:lnTo>
                  <a:lnTo>
                    <a:pt x="229" y="414"/>
                  </a:lnTo>
                  <a:lnTo>
                    <a:pt x="229" y="420"/>
                  </a:lnTo>
                  <a:lnTo>
                    <a:pt x="229" y="424"/>
                  </a:lnTo>
                  <a:lnTo>
                    <a:pt x="229" y="424"/>
                  </a:lnTo>
                  <a:lnTo>
                    <a:pt x="229" y="427"/>
                  </a:lnTo>
                  <a:lnTo>
                    <a:pt x="229" y="427"/>
                  </a:lnTo>
                  <a:lnTo>
                    <a:pt x="229" y="427"/>
                  </a:lnTo>
                  <a:lnTo>
                    <a:pt x="229" y="433"/>
                  </a:lnTo>
                  <a:lnTo>
                    <a:pt x="224" y="433"/>
                  </a:lnTo>
                  <a:lnTo>
                    <a:pt x="220" y="436"/>
                  </a:lnTo>
                  <a:lnTo>
                    <a:pt x="216" y="436"/>
                  </a:lnTo>
                  <a:lnTo>
                    <a:pt x="190" y="436"/>
                  </a:lnTo>
                  <a:lnTo>
                    <a:pt x="168" y="436"/>
                  </a:lnTo>
                  <a:lnTo>
                    <a:pt x="151" y="436"/>
                  </a:lnTo>
                  <a:lnTo>
                    <a:pt x="134" y="436"/>
                  </a:lnTo>
                  <a:lnTo>
                    <a:pt x="121" y="436"/>
                  </a:lnTo>
                  <a:lnTo>
                    <a:pt x="108" y="436"/>
                  </a:lnTo>
                  <a:lnTo>
                    <a:pt x="99" y="436"/>
                  </a:lnTo>
                  <a:lnTo>
                    <a:pt x="91" y="436"/>
                  </a:lnTo>
                  <a:lnTo>
                    <a:pt x="86" y="436"/>
                  </a:lnTo>
                  <a:lnTo>
                    <a:pt x="82" y="436"/>
                  </a:lnTo>
                  <a:lnTo>
                    <a:pt x="78" y="436"/>
                  </a:lnTo>
                  <a:lnTo>
                    <a:pt x="78" y="436"/>
                  </a:lnTo>
                  <a:lnTo>
                    <a:pt x="73" y="436"/>
                  </a:lnTo>
                  <a:lnTo>
                    <a:pt x="73" y="436"/>
                  </a:lnTo>
                  <a:lnTo>
                    <a:pt x="69" y="436"/>
                  </a:lnTo>
                  <a:lnTo>
                    <a:pt x="65" y="433"/>
                  </a:lnTo>
                  <a:lnTo>
                    <a:pt x="60" y="433"/>
                  </a:lnTo>
                  <a:lnTo>
                    <a:pt x="60" y="427"/>
                  </a:lnTo>
                  <a:lnTo>
                    <a:pt x="60" y="356"/>
                  </a:lnTo>
                  <a:lnTo>
                    <a:pt x="60" y="356"/>
                  </a:lnTo>
                  <a:close/>
                  <a:moveTo>
                    <a:pt x="246" y="462"/>
                  </a:moveTo>
                  <a:lnTo>
                    <a:pt x="241" y="459"/>
                  </a:lnTo>
                  <a:lnTo>
                    <a:pt x="237" y="459"/>
                  </a:lnTo>
                  <a:lnTo>
                    <a:pt x="203" y="459"/>
                  </a:lnTo>
                  <a:lnTo>
                    <a:pt x="177" y="459"/>
                  </a:lnTo>
                  <a:lnTo>
                    <a:pt x="151" y="459"/>
                  </a:lnTo>
                  <a:lnTo>
                    <a:pt x="129" y="459"/>
                  </a:lnTo>
                  <a:lnTo>
                    <a:pt x="112" y="459"/>
                  </a:lnTo>
                  <a:lnTo>
                    <a:pt x="99" y="459"/>
                  </a:lnTo>
                  <a:lnTo>
                    <a:pt x="86" y="459"/>
                  </a:lnTo>
                  <a:lnTo>
                    <a:pt x="78" y="459"/>
                  </a:lnTo>
                  <a:lnTo>
                    <a:pt x="69" y="459"/>
                  </a:lnTo>
                  <a:lnTo>
                    <a:pt x="65" y="459"/>
                  </a:lnTo>
                  <a:lnTo>
                    <a:pt x="60" y="459"/>
                  </a:lnTo>
                  <a:lnTo>
                    <a:pt x="56" y="459"/>
                  </a:lnTo>
                  <a:lnTo>
                    <a:pt x="56" y="459"/>
                  </a:lnTo>
                  <a:lnTo>
                    <a:pt x="56" y="459"/>
                  </a:lnTo>
                  <a:lnTo>
                    <a:pt x="47" y="459"/>
                  </a:lnTo>
                  <a:lnTo>
                    <a:pt x="43" y="462"/>
                  </a:lnTo>
                  <a:lnTo>
                    <a:pt x="43" y="462"/>
                  </a:lnTo>
                  <a:lnTo>
                    <a:pt x="30" y="472"/>
                  </a:lnTo>
                  <a:lnTo>
                    <a:pt x="22" y="482"/>
                  </a:lnTo>
                  <a:lnTo>
                    <a:pt x="13" y="485"/>
                  </a:lnTo>
                  <a:lnTo>
                    <a:pt x="9" y="491"/>
                  </a:lnTo>
                  <a:lnTo>
                    <a:pt x="9" y="491"/>
                  </a:lnTo>
                  <a:lnTo>
                    <a:pt x="4" y="495"/>
                  </a:lnTo>
                  <a:lnTo>
                    <a:pt x="4" y="495"/>
                  </a:lnTo>
                  <a:lnTo>
                    <a:pt x="4" y="498"/>
                  </a:lnTo>
                  <a:lnTo>
                    <a:pt x="0" y="504"/>
                  </a:lnTo>
                  <a:lnTo>
                    <a:pt x="0" y="504"/>
                  </a:lnTo>
                  <a:lnTo>
                    <a:pt x="0" y="508"/>
                  </a:lnTo>
                  <a:lnTo>
                    <a:pt x="0" y="508"/>
                  </a:lnTo>
                  <a:lnTo>
                    <a:pt x="0" y="508"/>
                  </a:lnTo>
                  <a:lnTo>
                    <a:pt x="4" y="511"/>
                  </a:lnTo>
                  <a:lnTo>
                    <a:pt x="4" y="511"/>
                  </a:lnTo>
                  <a:lnTo>
                    <a:pt x="9" y="511"/>
                  </a:lnTo>
                  <a:lnTo>
                    <a:pt x="34" y="511"/>
                  </a:lnTo>
                  <a:lnTo>
                    <a:pt x="56" y="511"/>
                  </a:lnTo>
                  <a:lnTo>
                    <a:pt x="78" y="511"/>
                  </a:lnTo>
                  <a:lnTo>
                    <a:pt x="99" y="511"/>
                  </a:lnTo>
                  <a:lnTo>
                    <a:pt x="116" y="511"/>
                  </a:lnTo>
                  <a:lnTo>
                    <a:pt x="134" y="511"/>
                  </a:lnTo>
                  <a:lnTo>
                    <a:pt x="151" y="511"/>
                  </a:lnTo>
                  <a:lnTo>
                    <a:pt x="164" y="511"/>
                  </a:lnTo>
                  <a:lnTo>
                    <a:pt x="181" y="511"/>
                  </a:lnTo>
                  <a:lnTo>
                    <a:pt x="194" y="511"/>
                  </a:lnTo>
                  <a:lnTo>
                    <a:pt x="203" y="511"/>
                  </a:lnTo>
                  <a:lnTo>
                    <a:pt x="216" y="511"/>
                  </a:lnTo>
                  <a:lnTo>
                    <a:pt x="233" y="511"/>
                  </a:lnTo>
                  <a:lnTo>
                    <a:pt x="246" y="511"/>
                  </a:lnTo>
                  <a:lnTo>
                    <a:pt x="259" y="511"/>
                  </a:lnTo>
                  <a:lnTo>
                    <a:pt x="267" y="511"/>
                  </a:lnTo>
                  <a:lnTo>
                    <a:pt x="272" y="511"/>
                  </a:lnTo>
                  <a:lnTo>
                    <a:pt x="276" y="511"/>
                  </a:lnTo>
                  <a:lnTo>
                    <a:pt x="280" y="511"/>
                  </a:lnTo>
                  <a:lnTo>
                    <a:pt x="280" y="511"/>
                  </a:lnTo>
                  <a:lnTo>
                    <a:pt x="280" y="511"/>
                  </a:lnTo>
                  <a:lnTo>
                    <a:pt x="285" y="511"/>
                  </a:lnTo>
                  <a:lnTo>
                    <a:pt x="285" y="511"/>
                  </a:lnTo>
                  <a:lnTo>
                    <a:pt x="289" y="508"/>
                  </a:lnTo>
                  <a:lnTo>
                    <a:pt x="289" y="508"/>
                  </a:lnTo>
                  <a:lnTo>
                    <a:pt x="289" y="504"/>
                  </a:lnTo>
                  <a:lnTo>
                    <a:pt x="289" y="504"/>
                  </a:lnTo>
                  <a:lnTo>
                    <a:pt x="289" y="504"/>
                  </a:lnTo>
                  <a:lnTo>
                    <a:pt x="289" y="498"/>
                  </a:lnTo>
                  <a:lnTo>
                    <a:pt x="285" y="495"/>
                  </a:lnTo>
                  <a:lnTo>
                    <a:pt x="246" y="462"/>
                  </a:lnTo>
                  <a:lnTo>
                    <a:pt x="246" y="4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14004"/>
              <a:endParaRPr lang="en-US" sz="1799" kern="0">
                <a:solidFill>
                  <a:srgbClr val="000000"/>
                </a:solidFill>
                <a:latin typeface="Segoe UI"/>
              </a:endParaRPr>
            </a:p>
          </p:txBody>
        </p:sp>
        <p:sp>
          <p:nvSpPr>
            <p:cNvPr id="34" name="Freeform 11"/>
            <p:cNvSpPr>
              <a:spLocks noEditPoints="1"/>
            </p:cNvSpPr>
            <p:nvPr/>
          </p:nvSpPr>
          <p:spPr bwMode="auto">
            <a:xfrm>
              <a:off x="278" y="2087"/>
              <a:ext cx="289" cy="181"/>
            </a:xfrm>
            <a:custGeom>
              <a:avLst/>
              <a:gdLst>
                <a:gd name="T0" fmla="*/ 289 w 289"/>
                <a:gd name="T1" fmla="*/ 6 h 181"/>
                <a:gd name="T2" fmla="*/ 289 w 289"/>
                <a:gd name="T3" fmla="*/ 3 h 181"/>
                <a:gd name="T4" fmla="*/ 254 w 289"/>
                <a:gd name="T5" fmla="*/ 0 h 181"/>
                <a:gd name="T6" fmla="*/ 172 w 289"/>
                <a:gd name="T7" fmla="*/ 0 h 181"/>
                <a:gd name="T8" fmla="*/ 108 w 289"/>
                <a:gd name="T9" fmla="*/ 0 h 181"/>
                <a:gd name="T10" fmla="*/ 56 w 289"/>
                <a:gd name="T11" fmla="*/ 0 h 181"/>
                <a:gd name="T12" fmla="*/ 17 w 289"/>
                <a:gd name="T13" fmla="*/ 0 h 181"/>
                <a:gd name="T14" fmla="*/ 9 w 289"/>
                <a:gd name="T15" fmla="*/ 0 h 181"/>
                <a:gd name="T16" fmla="*/ 0 w 289"/>
                <a:gd name="T17" fmla="*/ 6 h 181"/>
                <a:gd name="T18" fmla="*/ 4 w 289"/>
                <a:gd name="T19" fmla="*/ 12 h 181"/>
                <a:gd name="T20" fmla="*/ 26 w 289"/>
                <a:gd name="T21" fmla="*/ 35 h 181"/>
                <a:gd name="T22" fmla="*/ 39 w 289"/>
                <a:gd name="T23" fmla="*/ 48 h 181"/>
                <a:gd name="T24" fmla="*/ 86 w 289"/>
                <a:gd name="T25" fmla="*/ 55 h 181"/>
                <a:gd name="T26" fmla="*/ 177 w 289"/>
                <a:gd name="T27" fmla="*/ 55 h 181"/>
                <a:gd name="T28" fmla="*/ 220 w 289"/>
                <a:gd name="T29" fmla="*/ 55 h 181"/>
                <a:gd name="T30" fmla="*/ 233 w 289"/>
                <a:gd name="T31" fmla="*/ 55 h 181"/>
                <a:gd name="T32" fmla="*/ 246 w 289"/>
                <a:gd name="T33" fmla="*/ 48 h 181"/>
                <a:gd name="T34" fmla="*/ 160 w 289"/>
                <a:gd name="T35" fmla="*/ 181 h 181"/>
                <a:gd name="T36" fmla="*/ 185 w 289"/>
                <a:gd name="T37" fmla="*/ 177 h 181"/>
                <a:gd name="T38" fmla="*/ 211 w 289"/>
                <a:gd name="T39" fmla="*/ 177 h 181"/>
                <a:gd name="T40" fmla="*/ 220 w 289"/>
                <a:gd name="T41" fmla="*/ 177 h 181"/>
                <a:gd name="T42" fmla="*/ 246 w 289"/>
                <a:gd name="T43" fmla="*/ 161 h 181"/>
                <a:gd name="T44" fmla="*/ 246 w 289"/>
                <a:gd name="T45" fmla="*/ 122 h 181"/>
                <a:gd name="T46" fmla="*/ 246 w 289"/>
                <a:gd name="T47" fmla="*/ 97 h 181"/>
                <a:gd name="T48" fmla="*/ 246 w 289"/>
                <a:gd name="T49" fmla="*/ 84 h 181"/>
                <a:gd name="T50" fmla="*/ 241 w 289"/>
                <a:gd name="T51" fmla="*/ 74 h 181"/>
                <a:gd name="T52" fmla="*/ 216 w 289"/>
                <a:gd name="T53" fmla="*/ 61 h 181"/>
                <a:gd name="T54" fmla="*/ 134 w 289"/>
                <a:gd name="T55" fmla="*/ 61 h 181"/>
                <a:gd name="T56" fmla="*/ 91 w 289"/>
                <a:gd name="T57" fmla="*/ 61 h 181"/>
                <a:gd name="T58" fmla="*/ 73 w 289"/>
                <a:gd name="T59" fmla="*/ 61 h 181"/>
                <a:gd name="T60" fmla="*/ 60 w 289"/>
                <a:gd name="T61" fmla="*/ 64 h 181"/>
                <a:gd name="T62" fmla="*/ 43 w 289"/>
                <a:gd name="T63" fmla="*/ 84 h 181"/>
                <a:gd name="T64" fmla="*/ 43 w 289"/>
                <a:gd name="T65" fmla="*/ 126 h 181"/>
                <a:gd name="T66" fmla="*/ 43 w 289"/>
                <a:gd name="T67" fmla="*/ 148 h 181"/>
                <a:gd name="T68" fmla="*/ 43 w 289"/>
                <a:gd name="T69" fmla="*/ 155 h 181"/>
                <a:gd name="T70" fmla="*/ 52 w 289"/>
                <a:gd name="T71" fmla="*/ 171 h 181"/>
                <a:gd name="T72" fmla="*/ 82 w 289"/>
                <a:gd name="T73" fmla="*/ 177 h 181"/>
                <a:gd name="T74" fmla="*/ 116 w 289"/>
                <a:gd name="T75" fmla="*/ 177 h 181"/>
                <a:gd name="T76" fmla="*/ 129 w 289"/>
                <a:gd name="T77" fmla="*/ 177 h 181"/>
                <a:gd name="T78" fmla="*/ 160 w 289"/>
                <a:gd name="T79" fmla="*/ 181 h 181"/>
                <a:gd name="T80" fmla="*/ 65 w 289"/>
                <a:gd name="T81" fmla="*/ 164 h 181"/>
                <a:gd name="T82" fmla="*/ 60 w 289"/>
                <a:gd name="T83" fmla="*/ 132 h 181"/>
                <a:gd name="T84" fmla="*/ 60 w 289"/>
                <a:gd name="T85" fmla="*/ 100 h 181"/>
                <a:gd name="T86" fmla="*/ 60 w 289"/>
                <a:gd name="T87" fmla="*/ 87 h 181"/>
                <a:gd name="T88" fmla="*/ 60 w 289"/>
                <a:gd name="T89" fmla="*/ 80 h 181"/>
                <a:gd name="T90" fmla="*/ 99 w 289"/>
                <a:gd name="T91" fmla="*/ 74 h 181"/>
                <a:gd name="T92" fmla="*/ 168 w 289"/>
                <a:gd name="T93" fmla="*/ 74 h 181"/>
                <a:gd name="T94" fmla="*/ 203 w 289"/>
                <a:gd name="T95" fmla="*/ 74 h 181"/>
                <a:gd name="T96" fmla="*/ 216 w 289"/>
                <a:gd name="T97" fmla="*/ 74 h 181"/>
                <a:gd name="T98" fmla="*/ 229 w 289"/>
                <a:gd name="T99" fmla="*/ 80 h 181"/>
                <a:gd name="T100" fmla="*/ 229 w 289"/>
                <a:gd name="T101" fmla="*/ 116 h 181"/>
                <a:gd name="T102" fmla="*/ 229 w 289"/>
                <a:gd name="T103" fmla="*/ 145 h 181"/>
                <a:gd name="T104" fmla="*/ 229 w 289"/>
                <a:gd name="T105" fmla="*/ 155 h 181"/>
                <a:gd name="T106" fmla="*/ 224 w 289"/>
                <a:gd name="T107" fmla="*/ 164 h 181"/>
                <a:gd name="T108" fmla="*/ 73 w 289"/>
                <a:gd name="T109" fmla="*/ 16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9" h="181">
                  <a:moveTo>
                    <a:pt x="285" y="16"/>
                  </a:moveTo>
                  <a:lnTo>
                    <a:pt x="285" y="16"/>
                  </a:lnTo>
                  <a:lnTo>
                    <a:pt x="285" y="12"/>
                  </a:lnTo>
                  <a:lnTo>
                    <a:pt x="289" y="6"/>
                  </a:lnTo>
                  <a:lnTo>
                    <a:pt x="289" y="6"/>
                  </a:lnTo>
                  <a:lnTo>
                    <a:pt x="289" y="6"/>
                  </a:lnTo>
                  <a:lnTo>
                    <a:pt x="289" y="6"/>
                  </a:lnTo>
                  <a:lnTo>
                    <a:pt x="289" y="3"/>
                  </a:lnTo>
                  <a:lnTo>
                    <a:pt x="285" y="0"/>
                  </a:lnTo>
                  <a:lnTo>
                    <a:pt x="285" y="0"/>
                  </a:lnTo>
                  <a:lnTo>
                    <a:pt x="280" y="0"/>
                  </a:lnTo>
                  <a:lnTo>
                    <a:pt x="254" y="0"/>
                  </a:lnTo>
                  <a:lnTo>
                    <a:pt x="233" y="0"/>
                  </a:lnTo>
                  <a:lnTo>
                    <a:pt x="211" y="0"/>
                  </a:lnTo>
                  <a:lnTo>
                    <a:pt x="190" y="0"/>
                  </a:lnTo>
                  <a:lnTo>
                    <a:pt x="172" y="0"/>
                  </a:lnTo>
                  <a:lnTo>
                    <a:pt x="155" y="0"/>
                  </a:lnTo>
                  <a:lnTo>
                    <a:pt x="138" y="0"/>
                  </a:lnTo>
                  <a:lnTo>
                    <a:pt x="125" y="0"/>
                  </a:lnTo>
                  <a:lnTo>
                    <a:pt x="108" y="0"/>
                  </a:lnTo>
                  <a:lnTo>
                    <a:pt x="95" y="0"/>
                  </a:lnTo>
                  <a:lnTo>
                    <a:pt x="86" y="0"/>
                  </a:lnTo>
                  <a:lnTo>
                    <a:pt x="73" y="0"/>
                  </a:lnTo>
                  <a:lnTo>
                    <a:pt x="56" y="0"/>
                  </a:lnTo>
                  <a:lnTo>
                    <a:pt x="43" y="0"/>
                  </a:lnTo>
                  <a:lnTo>
                    <a:pt x="30" y="0"/>
                  </a:lnTo>
                  <a:lnTo>
                    <a:pt x="22" y="0"/>
                  </a:lnTo>
                  <a:lnTo>
                    <a:pt x="17" y="0"/>
                  </a:lnTo>
                  <a:lnTo>
                    <a:pt x="13" y="0"/>
                  </a:lnTo>
                  <a:lnTo>
                    <a:pt x="9" y="0"/>
                  </a:lnTo>
                  <a:lnTo>
                    <a:pt x="9" y="0"/>
                  </a:lnTo>
                  <a:lnTo>
                    <a:pt x="9" y="0"/>
                  </a:lnTo>
                  <a:lnTo>
                    <a:pt x="4" y="0"/>
                  </a:lnTo>
                  <a:lnTo>
                    <a:pt x="4" y="0"/>
                  </a:lnTo>
                  <a:lnTo>
                    <a:pt x="0" y="3"/>
                  </a:lnTo>
                  <a:lnTo>
                    <a:pt x="0" y="6"/>
                  </a:lnTo>
                  <a:lnTo>
                    <a:pt x="0" y="6"/>
                  </a:lnTo>
                  <a:lnTo>
                    <a:pt x="0" y="6"/>
                  </a:lnTo>
                  <a:lnTo>
                    <a:pt x="0" y="6"/>
                  </a:lnTo>
                  <a:lnTo>
                    <a:pt x="4" y="12"/>
                  </a:lnTo>
                  <a:lnTo>
                    <a:pt x="4" y="16"/>
                  </a:lnTo>
                  <a:lnTo>
                    <a:pt x="4" y="16"/>
                  </a:lnTo>
                  <a:lnTo>
                    <a:pt x="17" y="29"/>
                  </a:lnTo>
                  <a:lnTo>
                    <a:pt x="26" y="35"/>
                  </a:lnTo>
                  <a:lnTo>
                    <a:pt x="34" y="42"/>
                  </a:lnTo>
                  <a:lnTo>
                    <a:pt x="39" y="45"/>
                  </a:lnTo>
                  <a:lnTo>
                    <a:pt x="39" y="48"/>
                  </a:lnTo>
                  <a:lnTo>
                    <a:pt x="39" y="48"/>
                  </a:lnTo>
                  <a:lnTo>
                    <a:pt x="43" y="48"/>
                  </a:lnTo>
                  <a:lnTo>
                    <a:pt x="47" y="51"/>
                  </a:lnTo>
                  <a:lnTo>
                    <a:pt x="52" y="55"/>
                  </a:lnTo>
                  <a:lnTo>
                    <a:pt x="86" y="55"/>
                  </a:lnTo>
                  <a:lnTo>
                    <a:pt x="112" y="55"/>
                  </a:lnTo>
                  <a:lnTo>
                    <a:pt x="138" y="55"/>
                  </a:lnTo>
                  <a:lnTo>
                    <a:pt x="160" y="55"/>
                  </a:lnTo>
                  <a:lnTo>
                    <a:pt x="177" y="55"/>
                  </a:lnTo>
                  <a:lnTo>
                    <a:pt x="190" y="55"/>
                  </a:lnTo>
                  <a:lnTo>
                    <a:pt x="203" y="55"/>
                  </a:lnTo>
                  <a:lnTo>
                    <a:pt x="211" y="55"/>
                  </a:lnTo>
                  <a:lnTo>
                    <a:pt x="220" y="55"/>
                  </a:lnTo>
                  <a:lnTo>
                    <a:pt x="224" y="55"/>
                  </a:lnTo>
                  <a:lnTo>
                    <a:pt x="229" y="55"/>
                  </a:lnTo>
                  <a:lnTo>
                    <a:pt x="233" y="55"/>
                  </a:lnTo>
                  <a:lnTo>
                    <a:pt x="233" y="55"/>
                  </a:lnTo>
                  <a:lnTo>
                    <a:pt x="233" y="55"/>
                  </a:lnTo>
                  <a:lnTo>
                    <a:pt x="241" y="51"/>
                  </a:lnTo>
                  <a:lnTo>
                    <a:pt x="246" y="51"/>
                  </a:lnTo>
                  <a:lnTo>
                    <a:pt x="246" y="48"/>
                  </a:lnTo>
                  <a:lnTo>
                    <a:pt x="285" y="16"/>
                  </a:lnTo>
                  <a:lnTo>
                    <a:pt x="285" y="16"/>
                  </a:lnTo>
                  <a:close/>
                  <a:moveTo>
                    <a:pt x="160" y="181"/>
                  </a:moveTo>
                  <a:lnTo>
                    <a:pt x="160" y="181"/>
                  </a:lnTo>
                  <a:lnTo>
                    <a:pt x="160" y="177"/>
                  </a:lnTo>
                  <a:lnTo>
                    <a:pt x="168" y="177"/>
                  </a:lnTo>
                  <a:lnTo>
                    <a:pt x="177" y="177"/>
                  </a:lnTo>
                  <a:lnTo>
                    <a:pt x="185" y="177"/>
                  </a:lnTo>
                  <a:lnTo>
                    <a:pt x="194" y="177"/>
                  </a:lnTo>
                  <a:lnTo>
                    <a:pt x="203" y="177"/>
                  </a:lnTo>
                  <a:lnTo>
                    <a:pt x="207" y="177"/>
                  </a:lnTo>
                  <a:lnTo>
                    <a:pt x="211" y="177"/>
                  </a:lnTo>
                  <a:lnTo>
                    <a:pt x="216" y="177"/>
                  </a:lnTo>
                  <a:lnTo>
                    <a:pt x="216" y="177"/>
                  </a:lnTo>
                  <a:lnTo>
                    <a:pt x="216" y="177"/>
                  </a:lnTo>
                  <a:lnTo>
                    <a:pt x="220" y="177"/>
                  </a:lnTo>
                  <a:lnTo>
                    <a:pt x="229" y="177"/>
                  </a:lnTo>
                  <a:lnTo>
                    <a:pt x="237" y="171"/>
                  </a:lnTo>
                  <a:lnTo>
                    <a:pt x="241" y="164"/>
                  </a:lnTo>
                  <a:lnTo>
                    <a:pt x="246" y="161"/>
                  </a:lnTo>
                  <a:lnTo>
                    <a:pt x="246" y="158"/>
                  </a:lnTo>
                  <a:lnTo>
                    <a:pt x="246" y="145"/>
                  </a:lnTo>
                  <a:lnTo>
                    <a:pt x="246" y="132"/>
                  </a:lnTo>
                  <a:lnTo>
                    <a:pt x="246" y="122"/>
                  </a:lnTo>
                  <a:lnTo>
                    <a:pt x="246" y="113"/>
                  </a:lnTo>
                  <a:lnTo>
                    <a:pt x="246" y="106"/>
                  </a:lnTo>
                  <a:lnTo>
                    <a:pt x="246" y="100"/>
                  </a:lnTo>
                  <a:lnTo>
                    <a:pt x="246" y="97"/>
                  </a:lnTo>
                  <a:lnTo>
                    <a:pt x="246" y="93"/>
                  </a:lnTo>
                  <a:lnTo>
                    <a:pt x="246" y="90"/>
                  </a:lnTo>
                  <a:lnTo>
                    <a:pt x="246" y="87"/>
                  </a:lnTo>
                  <a:lnTo>
                    <a:pt x="246" y="84"/>
                  </a:lnTo>
                  <a:lnTo>
                    <a:pt x="246" y="84"/>
                  </a:lnTo>
                  <a:lnTo>
                    <a:pt x="246" y="84"/>
                  </a:lnTo>
                  <a:lnTo>
                    <a:pt x="246" y="80"/>
                  </a:lnTo>
                  <a:lnTo>
                    <a:pt x="241" y="74"/>
                  </a:lnTo>
                  <a:lnTo>
                    <a:pt x="237" y="67"/>
                  </a:lnTo>
                  <a:lnTo>
                    <a:pt x="229" y="64"/>
                  </a:lnTo>
                  <a:lnTo>
                    <a:pt x="220" y="61"/>
                  </a:lnTo>
                  <a:lnTo>
                    <a:pt x="216" y="61"/>
                  </a:lnTo>
                  <a:lnTo>
                    <a:pt x="190" y="61"/>
                  </a:lnTo>
                  <a:lnTo>
                    <a:pt x="168" y="61"/>
                  </a:lnTo>
                  <a:lnTo>
                    <a:pt x="151" y="61"/>
                  </a:lnTo>
                  <a:lnTo>
                    <a:pt x="134" y="61"/>
                  </a:lnTo>
                  <a:lnTo>
                    <a:pt x="121" y="61"/>
                  </a:lnTo>
                  <a:lnTo>
                    <a:pt x="108" y="61"/>
                  </a:lnTo>
                  <a:lnTo>
                    <a:pt x="99" y="61"/>
                  </a:lnTo>
                  <a:lnTo>
                    <a:pt x="91" y="61"/>
                  </a:lnTo>
                  <a:lnTo>
                    <a:pt x="86" y="61"/>
                  </a:lnTo>
                  <a:lnTo>
                    <a:pt x="82" y="61"/>
                  </a:lnTo>
                  <a:lnTo>
                    <a:pt x="78" y="61"/>
                  </a:lnTo>
                  <a:lnTo>
                    <a:pt x="73" y="61"/>
                  </a:lnTo>
                  <a:lnTo>
                    <a:pt x="73" y="61"/>
                  </a:lnTo>
                  <a:lnTo>
                    <a:pt x="73" y="61"/>
                  </a:lnTo>
                  <a:lnTo>
                    <a:pt x="69" y="61"/>
                  </a:lnTo>
                  <a:lnTo>
                    <a:pt x="60" y="64"/>
                  </a:lnTo>
                  <a:lnTo>
                    <a:pt x="52" y="67"/>
                  </a:lnTo>
                  <a:lnTo>
                    <a:pt x="47" y="74"/>
                  </a:lnTo>
                  <a:lnTo>
                    <a:pt x="43" y="80"/>
                  </a:lnTo>
                  <a:lnTo>
                    <a:pt x="43" y="84"/>
                  </a:lnTo>
                  <a:lnTo>
                    <a:pt x="43" y="97"/>
                  </a:lnTo>
                  <a:lnTo>
                    <a:pt x="43" y="106"/>
                  </a:lnTo>
                  <a:lnTo>
                    <a:pt x="43" y="116"/>
                  </a:lnTo>
                  <a:lnTo>
                    <a:pt x="43" y="126"/>
                  </a:lnTo>
                  <a:lnTo>
                    <a:pt x="43" y="132"/>
                  </a:lnTo>
                  <a:lnTo>
                    <a:pt x="43" y="139"/>
                  </a:lnTo>
                  <a:lnTo>
                    <a:pt x="43" y="145"/>
                  </a:lnTo>
                  <a:lnTo>
                    <a:pt x="43" y="148"/>
                  </a:lnTo>
                  <a:lnTo>
                    <a:pt x="43" y="152"/>
                  </a:lnTo>
                  <a:lnTo>
                    <a:pt x="43" y="152"/>
                  </a:lnTo>
                  <a:lnTo>
                    <a:pt x="43" y="155"/>
                  </a:lnTo>
                  <a:lnTo>
                    <a:pt x="43" y="155"/>
                  </a:lnTo>
                  <a:lnTo>
                    <a:pt x="43" y="158"/>
                  </a:lnTo>
                  <a:lnTo>
                    <a:pt x="43" y="161"/>
                  </a:lnTo>
                  <a:lnTo>
                    <a:pt x="47" y="164"/>
                  </a:lnTo>
                  <a:lnTo>
                    <a:pt x="52" y="171"/>
                  </a:lnTo>
                  <a:lnTo>
                    <a:pt x="60" y="177"/>
                  </a:lnTo>
                  <a:lnTo>
                    <a:pt x="69" y="177"/>
                  </a:lnTo>
                  <a:lnTo>
                    <a:pt x="73" y="177"/>
                  </a:lnTo>
                  <a:lnTo>
                    <a:pt x="82" y="177"/>
                  </a:lnTo>
                  <a:lnTo>
                    <a:pt x="91" y="177"/>
                  </a:lnTo>
                  <a:lnTo>
                    <a:pt x="99" y="177"/>
                  </a:lnTo>
                  <a:lnTo>
                    <a:pt x="103" y="177"/>
                  </a:lnTo>
                  <a:lnTo>
                    <a:pt x="116" y="177"/>
                  </a:lnTo>
                  <a:lnTo>
                    <a:pt x="121" y="177"/>
                  </a:lnTo>
                  <a:lnTo>
                    <a:pt x="125" y="177"/>
                  </a:lnTo>
                  <a:lnTo>
                    <a:pt x="125" y="177"/>
                  </a:lnTo>
                  <a:lnTo>
                    <a:pt x="129" y="177"/>
                  </a:lnTo>
                  <a:lnTo>
                    <a:pt x="129" y="177"/>
                  </a:lnTo>
                  <a:lnTo>
                    <a:pt x="129" y="181"/>
                  </a:lnTo>
                  <a:lnTo>
                    <a:pt x="129" y="181"/>
                  </a:lnTo>
                  <a:lnTo>
                    <a:pt x="160" y="181"/>
                  </a:lnTo>
                  <a:lnTo>
                    <a:pt x="160" y="181"/>
                  </a:lnTo>
                  <a:close/>
                  <a:moveTo>
                    <a:pt x="73" y="164"/>
                  </a:moveTo>
                  <a:lnTo>
                    <a:pt x="69" y="164"/>
                  </a:lnTo>
                  <a:lnTo>
                    <a:pt x="65" y="164"/>
                  </a:lnTo>
                  <a:lnTo>
                    <a:pt x="60" y="161"/>
                  </a:lnTo>
                  <a:lnTo>
                    <a:pt x="60" y="158"/>
                  </a:lnTo>
                  <a:lnTo>
                    <a:pt x="60" y="145"/>
                  </a:lnTo>
                  <a:lnTo>
                    <a:pt x="60" y="132"/>
                  </a:lnTo>
                  <a:lnTo>
                    <a:pt x="60" y="122"/>
                  </a:lnTo>
                  <a:lnTo>
                    <a:pt x="60" y="113"/>
                  </a:lnTo>
                  <a:lnTo>
                    <a:pt x="60" y="106"/>
                  </a:lnTo>
                  <a:lnTo>
                    <a:pt x="60" y="100"/>
                  </a:lnTo>
                  <a:lnTo>
                    <a:pt x="60" y="97"/>
                  </a:lnTo>
                  <a:lnTo>
                    <a:pt x="60" y="93"/>
                  </a:lnTo>
                  <a:lnTo>
                    <a:pt x="60" y="90"/>
                  </a:lnTo>
                  <a:lnTo>
                    <a:pt x="60" y="87"/>
                  </a:lnTo>
                  <a:lnTo>
                    <a:pt x="60" y="84"/>
                  </a:lnTo>
                  <a:lnTo>
                    <a:pt x="60" y="84"/>
                  </a:lnTo>
                  <a:lnTo>
                    <a:pt x="60" y="84"/>
                  </a:lnTo>
                  <a:lnTo>
                    <a:pt x="60" y="80"/>
                  </a:lnTo>
                  <a:lnTo>
                    <a:pt x="65" y="77"/>
                  </a:lnTo>
                  <a:lnTo>
                    <a:pt x="69" y="74"/>
                  </a:lnTo>
                  <a:lnTo>
                    <a:pt x="73" y="74"/>
                  </a:lnTo>
                  <a:lnTo>
                    <a:pt x="99" y="74"/>
                  </a:lnTo>
                  <a:lnTo>
                    <a:pt x="121" y="74"/>
                  </a:lnTo>
                  <a:lnTo>
                    <a:pt x="138" y="74"/>
                  </a:lnTo>
                  <a:lnTo>
                    <a:pt x="155" y="74"/>
                  </a:lnTo>
                  <a:lnTo>
                    <a:pt x="168" y="74"/>
                  </a:lnTo>
                  <a:lnTo>
                    <a:pt x="181" y="74"/>
                  </a:lnTo>
                  <a:lnTo>
                    <a:pt x="190" y="74"/>
                  </a:lnTo>
                  <a:lnTo>
                    <a:pt x="198" y="74"/>
                  </a:lnTo>
                  <a:lnTo>
                    <a:pt x="203" y="74"/>
                  </a:lnTo>
                  <a:lnTo>
                    <a:pt x="207" y="74"/>
                  </a:lnTo>
                  <a:lnTo>
                    <a:pt x="211" y="74"/>
                  </a:lnTo>
                  <a:lnTo>
                    <a:pt x="211" y="74"/>
                  </a:lnTo>
                  <a:lnTo>
                    <a:pt x="216" y="74"/>
                  </a:lnTo>
                  <a:lnTo>
                    <a:pt x="216" y="74"/>
                  </a:lnTo>
                  <a:lnTo>
                    <a:pt x="220" y="74"/>
                  </a:lnTo>
                  <a:lnTo>
                    <a:pt x="224" y="77"/>
                  </a:lnTo>
                  <a:lnTo>
                    <a:pt x="229" y="80"/>
                  </a:lnTo>
                  <a:lnTo>
                    <a:pt x="229" y="84"/>
                  </a:lnTo>
                  <a:lnTo>
                    <a:pt x="229" y="97"/>
                  </a:lnTo>
                  <a:lnTo>
                    <a:pt x="229" y="106"/>
                  </a:lnTo>
                  <a:lnTo>
                    <a:pt x="229" y="116"/>
                  </a:lnTo>
                  <a:lnTo>
                    <a:pt x="229" y="126"/>
                  </a:lnTo>
                  <a:lnTo>
                    <a:pt x="229" y="132"/>
                  </a:lnTo>
                  <a:lnTo>
                    <a:pt x="229" y="139"/>
                  </a:lnTo>
                  <a:lnTo>
                    <a:pt x="229" y="145"/>
                  </a:lnTo>
                  <a:lnTo>
                    <a:pt x="229" y="148"/>
                  </a:lnTo>
                  <a:lnTo>
                    <a:pt x="229" y="152"/>
                  </a:lnTo>
                  <a:lnTo>
                    <a:pt x="229" y="152"/>
                  </a:lnTo>
                  <a:lnTo>
                    <a:pt x="229" y="155"/>
                  </a:lnTo>
                  <a:lnTo>
                    <a:pt x="229" y="155"/>
                  </a:lnTo>
                  <a:lnTo>
                    <a:pt x="229" y="158"/>
                  </a:lnTo>
                  <a:lnTo>
                    <a:pt x="229" y="161"/>
                  </a:lnTo>
                  <a:lnTo>
                    <a:pt x="224" y="164"/>
                  </a:lnTo>
                  <a:lnTo>
                    <a:pt x="220" y="164"/>
                  </a:lnTo>
                  <a:lnTo>
                    <a:pt x="216" y="164"/>
                  </a:lnTo>
                  <a:lnTo>
                    <a:pt x="73" y="164"/>
                  </a:lnTo>
                  <a:lnTo>
                    <a:pt x="73" y="1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90" tIns="45695" rIns="91390" bIns="45695" numCol="1" anchor="t" anchorCtr="0" compatLnSpc="1">
              <a:prstTxWarp prst="textNoShape">
                <a:avLst/>
              </a:prstTxWarp>
            </a:bodyPr>
            <a:lstStyle/>
            <a:p>
              <a:pPr defTabSz="914004"/>
              <a:endParaRPr lang="en-US" sz="1799" kern="0">
                <a:solidFill>
                  <a:srgbClr val="000000"/>
                </a:solidFill>
                <a:latin typeface="Segoe UI"/>
              </a:endParaRPr>
            </a:p>
          </p:txBody>
        </p:sp>
      </p:grpSp>
      <p:sp>
        <p:nvSpPr>
          <p:cNvPr id="5" name="TextBox 4"/>
          <p:cNvSpPr txBox="1"/>
          <p:nvPr/>
        </p:nvSpPr>
        <p:spPr>
          <a:xfrm>
            <a:off x="170656" y="1934928"/>
            <a:ext cx="2052926" cy="803952"/>
          </a:xfrm>
          <a:prstGeom prst="rect">
            <a:avLst/>
          </a:prstGeom>
          <a:noFill/>
        </p:spPr>
        <p:txBody>
          <a:bodyPr wrap="square" lIns="182854" tIns="146284" rIns="182854" bIns="146284" rtlCol="0">
            <a:spAutoFit/>
          </a:bodyPr>
          <a:lstStyle/>
          <a:p>
            <a:pPr defTabSz="914225">
              <a:lnSpc>
                <a:spcPct val="90000"/>
              </a:lnSpc>
              <a:spcAft>
                <a:spcPts val="600"/>
              </a:spcAft>
            </a:pPr>
            <a:r>
              <a:rPr lang="en-US" sz="1200" kern="0" dirty="0">
                <a:solidFill>
                  <a:srgbClr val="FFFFFF"/>
                </a:solidFill>
                <a:latin typeface="Segoe UI"/>
              </a:rPr>
              <a:t>Applications: Cobol, JAVA, PL/1, Fortran, Assembler, Natural</a:t>
            </a:r>
          </a:p>
        </p:txBody>
      </p:sp>
      <p:sp>
        <p:nvSpPr>
          <p:cNvPr id="44" name="TextBox 43"/>
          <p:cNvSpPr txBox="1"/>
          <p:nvPr/>
        </p:nvSpPr>
        <p:spPr>
          <a:xfrm>
            <a:off x="149203" y="2558328"/>
            <a:ext cx="2074378" cy="634443"/>
          </a:xfrm>
          <a:prstGeom prst="rect">
            <a:avLst/>
          </a:prstGeom>
          <a:noFill/>
        </p:spPr>
        <p:txBody>
          <a:bodyPr wrap="square" lIns="182854" tIns="146284" rIns="182854" bIns="146284" rtlCol="0">
            <a:spAutoFit/>
          </a:bodyPr>
          <a:lstStyle/>
          <a:p>
            <a:pPr defTabSz="914225">
              <a:lnSpc>
                <a:spcPct val="90000"/>
              </a:lnSpc>
              <a:spcAft>
                <a:spcPts val="600"/>
              </a:spcAft>
            </a:pPr>
            <a:r>
              <a:rPr lang="en-US" sz="1200" kern="0" dirty="0">
                <a:solidFill>
                  <a:srgbClr val="FFFFFF"/>
                </a:solidFill>
                <a:latin typeface="Segoe UI"/>
              </a:rPr>
              <a:t>Transaction Server: CICS, IMS</a:t>
            </a:r>
          </a:p>
        </p:txBody>
      </p:sp>
      <p:sp>
        <p:nvSpPr>
          <p:cNvPr id="45" name="TextBox 44"/>
          <p:cNvSpPr txBox="1"/>
          <p:nvPr/>
        </p:nvSpPr>
        <p:spPr>
          <a:xfrm>
            <a:off x="161892" y="3076050"/>
            <a:ext cx="2109545" cy="634443"/>
          </a:xfrm>
          <a:prstGeom prst="rect">
            <a:avLst/>
          </a:prstGeom>
          <a:noFill/>
        </p:spPr>
        <p:txBody>
          <a:bodyPr wrap="square" lIns="182854" tIns="146284" rIns="182854" bIns="146284" rtlCol="0">
            <a:spAutoFit/>
          </a:bodyPr>
          <a:lstStyle/>
          <a:p>
            <a:pPr defTabSz="914225">
              <a:lnSpc>
                <a:spcPct val="90000"/>
              </a:lnSpc>
              <a:spcAft>
                <a:spcPts val="600"/>
              </a:spcAft>
            </a:pPr>
            <a:r>
              <a:rPr lang="en-US" sz="1200" kern="0" dirty="0">
                <a:solidFill>
                  <a:srgbClr val="FFFFFF"/>
                </a:solidFill>
                <a:latin typeface="Segoe UI"/>
              </a:rPr>
              <a:t>Databases: DB2, VSAM, IMS, </a:t>
            </a:r>
            <a:r>
              <a:rPr lang="en-US" sz="1200" kern="0" dirty="0" err="1">
                <a:solidFill>
                  <a:srgbClr val="FFFFFF"/>
                </a:solidFill>
                <a:latin typeface="Segoe UI"/>
              </a:rPr>
              <a:t>Adabas</a:t>
            </a:r>
            <a:r>
              <a:rPr lang="en-US" sz="1200" kern="0" dirty="0">
                <a:solidFill>
                  <a:srgbClr val="FFFFFF"/>
                </a:solidFill>
                <a:latin typeface="Segoe UI"/>
              </a:rPr>
              <a:t>, IDMS</a:t>
            </a:r>
          </a:p>
        </p:txBody>
      </p:sp>
      <p:sp>
        <p:nvSpPr>
          <p:cNvPr id="57" name="TextBox 56"/>
          <p:cNvSpPr txBox="1"/>
          <p:nvPr/>
        </p:nvSpPr>
        <p:spPr>
          <a:xfrm>
            <a:off x="167428" y="3949042"/>
            <a:ext cx="1112967" cy="464933"/>
          </a:xfrm>
          <a:prstGeom prst="rect">
            <a:avLst/>
          </a:prstGeom>
          <a:noFill/>
        </p:spPr>
        <p:txBody>
          <a:bodyPr wrap="none" lIns="182854" tIns="146284" rIns="182854" bIns="146284" rtlCol="0">
            <a:spAutoFit/>
          </a:bodyPr>
          <a:lstStyle/>
          <a:p>
            <a:pPr defTabSz="914225">
              <a:lnSpc>
                <a:spcPct val="90000"/>
              </a:lnSpc>
              <a:spcAft>
                <a:spcPts val="600"/>
              </a:spcAft>
            </a:pPr>
            <a:r>
              <a:rPr lang="en-US" sz="1200" kern="0" dirty="0">
                <a:solidFill>
                  <a:srgbClr val="FFFFFF"/>
                </a:solidFill>
                <a:latin typeface="Segoe UI"/>
              </a:rPr>
              <a:t>VMs: Linux</a:t>
            </a:r>
          </a:p>
        </p:txBody>
      </p:sp>
      <p:sp>
        <p:nvSpPr>
          <p:cNvPr id="58" name="TextBox 57"/>
          <p:cNvSpPr txBox="1"/>
          <p:nvPr/>
        </p:nvSpPr>
        <p:spPr>
          <a:xfrm>
            <a:off x="162424" y="3589396"/>
            <a:ext cx="1927626" cy="464933"/>
          </a:xfrm>
          <a:prstGeom prst="rect">
            <a:avLst/>
          </a:prstGeom>
          <a:noFill/>
        </p:spPr>
        <p:txBody>
          <a:bodyPr wrap="none" lIns="182854" tIns="146284" rIns="182854" bIns="146284" rtlCol="0">
            <a:spAutoFit/>
          </a:bodyPr>
          <a:lstStyle/>
          <a:p>
            <a:pPr defTabSz="914225">
              <a:lnSpc>
                <a:spcPct val="90000"/>
              </a:lnSpc>
              <a:spcAft>
                <a:spcPts val="600"/>
              </a:spcAft>
            </a:pPr>
            <a:r>
              <a:rPr lang="en-US" sz="1200" kern="0" dirty="0">
                <a:solidFill>
                  <a:srgbClr val="FFFFFF"/>
                </a:solidFill>
                <a:latin typeface="Segoe UI"/>
              </a:rPr>
              <a:t>Workloads: Dev &amp; Test</a:t>
            </a:r>
          </a:p>
        </p:txBody>
      </p:sp>
    </p:spTree>
    <p:extLst>
      <p:ext uri="{BB962C8B-B14F-4D97-AF65-F5344CB8AC3E}">
        <p14:creationId xmlns:p14="http://schemas.microsoft.com/office/powerpoint/2010/main" val="1998300440"/>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par>
                                <p:cTn id="8" presetID="16" presetClass="exit" presetSubtype="21" fill="hold" grpId="0" nodeType="withEffect">
                                  <p:stCondLst>
                                    <p:cond delay="0"/>
                                  </p:stCondLst>
                                  <p:childTnLst>
                                    <p:animEffect transition="out" filter="barn(inVertical)">
                                      <p:cBhvr>
                                        <p:cTn id="9" dur="500"/>
                                        <p:tgtEl>
                                          <p:spTgt spid="32"/>
                                        </p:tgtEl>
                                      </p:cBhvr>
                                    </p:animEffect>
                                    <p:set>
                                      <p:cBhvr>
                                        <p:cTn id="10" dur="1" fill="hold">
                                          <p:stCondLst>
                                            <p:cond delay="499"/>
                                          </p:stCondLst>
                                        </p:cTn>
                                        <p:tgtEl>
                                          <p:spTgt spid="32"/>
                                        </p:tgtEl>
                                        <p:attrNameLst>
                                          <p:attrName>style.visibility</p:attrName>
                                        </p:attrNameLst>
                                      </p:cBhvr>
                                      <p:to>
                                        <p:strVal val="hidden"/>
                                      </p:to>
                                    </p:set>
                                  </p:childTnLst>
                                </p:cTn>
                              </p:par>
                              <p:par>
                                <p:cTn id="11" presetID="16" presetClass="exit" presetSubtype="21" fill="hold" grpId="0" nodeType="withEffect">
                                  <p:stCondLst>
                                    <p:cond delay="0"/>
                                  </p:stCondLst>
                                  <p:childTnLst>
                                    <p:animEffect transition="out" filter="barn(inVertical)">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par>
                                <p:cTn id="17" presetID="16" presetClass="exit" presetSubtype="21" fill="hold" grpId="0" nodeType="withEffect">
                                  <p:stCondLst>
                                    <p:cond delay="0"/>
                                  </p:stCondLst>
                                  <p:childTnLst>
                                    <p:animEffect transition="out" filter="barn(inVertical)">
                                      <p:cBhvr>
                                        <p:cTn id="18" dur="500"/>
                                        <p:tgtEl>
                                          <p:spTgt spid="36"/>
                                        </p:tgtEl>
                                      </p:cBhvr>
                                    </p:animEffect>
                                    <p:set>
                                      <p:cBhvr>
                                        <p:cTn id="19" dur="1" fill="hold">
                                          <p:stCondLst>
                                            <p:cond delay="499"/>
                                          </p:stCondLst>
                                        </p:cTn>
                                        <p:tgtEl>
                                          <p:spTgt spid="36"/>
                                        </p:tgtEl>
                                        <p:attrNameLst>
                                          <p:attrName>style.visibility</p:attrName>
                                        </p:attrNameLst>
                                      </p:cBhvr>
                                      <p:to>
                                        <p:strVal val="hidden"/>
                                      </p:to>
                                    </p:set>
                                  </p:childTnLst>
                                </p:cTn>
                              </p:par>
                              <p:par>
                                <p:cTn id="20" presetID="22" presetClass="entr" presetSubtype="8"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left)">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5"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8" y="1754"/>
            <a:ext cx="12182321" cy="913902"/>
          </a:xfrm>
          <a:noFill/>
        </p:spPr>
        <p:txBody>
          <a:bodyPr vert="horz" wrap="square" lIns="182781" tIns="0" rIns="0" bIns="0" rtlCol="0" anchor="ctr" anchorCtr="0">
            <a:noAutofit/>
          </a:bodyPr>
          <a:lstStyle/>
          <a:p>
            <a:r>
              <a:rPr lang="en-US" sz="4000" dirty="0">
                <a:solidFill>
                  <a:srgbClr val="000000"/>
                </a:solidFill>
                <a:cs typeface="Segoe UI Light" panose="020B0502040204020203" pitchFamily="34" charset="0"/>
              </a:rPr>
              <a:t>Mainframe Modernization Partners </a:t>
            </a:r>
            <a:r>
              <a:rPr lang="en-US" sz="3999" dirty="0">
                <a:solidFill>
                  <a:srgbClr val="000000"/>
                </a:solidFill>
                <a:latin typeface="+mn-lt"/>
                <a:cs typeface="Segoe UI Light" panose="020B0502040204020203" pitchFamily="34" charset="0"/>
              </a:rPr>
              <a:t>	</a:t>
            </a:r>
          </a:p>
        </p:txBody>
      </p:sp>
      <p:sp>
        <p:nvSpPr>
          <p:cNvPr id="12" name="Rectangle 11"/>
          <p:cNvSpPr/>
          <p:nvPr/>
        </p:nvSpPr>
        <p:spPr>
          <a:xfrm>
            <a:off x="7645917" y="3129483"/>
            <a:ext cx="4333875"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3"/>
              </a:rPr>
              <a:t>https://www.platformmodernization.org/pages/mainframe.aspx</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4"/>
              </a:rPr>
              <a:t>https://azure.microsoft.com/en-us/solutions/mainframe-migration/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Rectangle 58"/>
          <p:cNvSpPr/>
          <p:nvPr/>
        </p:nvSpPr>
        <p:spPr>
          <a:xfrm>
            <a:off x="7531319" y="1431376"/>
            <a:ext cx="4333875" cy="2154436"/>
          </a:xfrm>
          <a:prstGeom prst="rect">
            <a:avLst/>
          </a:prstGeom>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Mainframe Modernization Partners</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Ecosystem of specialized partners </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Heritage of mainframe migrations</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Reduce risk using proven partners</a:t>
            </a:r>
          </a:p>
          <a:p>
            <a:pPr marL="0" marR="0" lvl="0" indent="0" algn="l" defTabSz="914400" rtl="0" eaLnBrk="1" fontAlgn="auto" latinLnBrk="0" hangingPunct="1">
              <a:lnSpc>
                <a:spcPct val="100000"/>
              </a:lnSpc>
              <a:spcBef>
                <a:spcPts val="120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9788548-26F9-4493-940B-8439B3DC5B0D}"/>
              </a:ext>
            </a:extLst>
          </p:cNvPr>
          <p:cNvPicPr>
            <a:picLocks noChangeAspect="1"/>
          </p:cNvPicPr>
          <p:nvPr/>
        </p:nvPicPr>
        <p:blipFill>
          <a:blip r:embed="rId5"/>
          <a:stretch>
            <a:fillRect/>
          </a:stretch>
        </p:blipFill>
        <p:spPr>
          <a:xfrm>
            <a:off x="252444" y="915656"/>
            <a:ext cx="7010128" cy="5720316"/>
          </a:xfrm>
          <a:prstGeom prst="rect">
            <a:avLst/>
          </a:prstGeom>
        </p:spPr>
      </p:pic>
    </p:spTree>
    <p:extLst>
      <p:ext uri="{BB962C8B-B14F-4D97-AF65-F5344CB8AC3E}">
        <p14:creationId xmlns:p14="http://schemas.microsoft.com/office/powerpoint/2010/main" val="2081761252"/>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white gradient"/>
          <p:cNvSpPr/>
          <p:nvPr/>
        </p:nvSpPr>
        <p:spPr>
          <a:xfrm>
            <a:off x="1031904" y="1772454"/>
            <a:ext cx="7733469" cy="1790314"/>
          </a:xfrm>
          <a:prstGeom prst="rect">
            <a:avLst/>
          </a:prstGeom>
          <a:solidFill>
            <a:schemeClr val="tx1"/>
          </a:solidFill>
          <a:ln w="3175">
            <a:noFill/>
          </a:ln>
          <a:effectLst/>
        </p:spPr>
        <p:txBody>
          <a:bodyPr vert="horz" wrap="square" lIns="161674" tIns="161674" rIns="161674" bIns="161674" rtlCol="0" anchor="t" anchorCtr="0">
            <a:no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1886" b="0" i="0" u="none" strike="noStrike" kern="0" cap="none" spc="0" normalizeH="0" baseline="0" noProof="0" dirty="0">
                <a:ln w="3175">
                  <a:noFill/>
                </a:ln>
                <a:solidFill>
                  <a:schemeClr val="bg2"/>
                </a:solidFill>
                <a:effectLst/>
                <a:uLnTx/>
                <a:uFillTx/>
                <a:latin typeface="Segoe UI" pitchFamily="34" charset="0"/>
                <a:ea typeface="Segoe UI" pitchFamily="34" charset="0"/>
                <a:cs typeface="Segoe UI" pitchFamily="34" charset="0"/>
              </a:rPr>
              <a:t>SDC is migrating their core banking application off of the mainframe:</a:t>
            </a:r>
          </a:p>
          <a:p>
            <a:pPr marL="740959" marR="0" lvl="1" indent="-336775" defTabSz="914400" eaLnBrk="1" fontAlgn="auto" latinLnBrk="0" hangingPunct="1">
              <a:lnSpc>
                <a:spcPct val="90000"/>
              </a:lnSpc>
              <a:spcBef>
                <a:spcPct val="0"/>
              </a:spcBef>
              <a:spcAft>
                <a:spcPts val="0"/>
              </a:spcAft>
              <a:buClrTx/>
              <a:buSzTx/>
              <a:buFont typeface="Arial" pitchFamily="34" charset="0"/>
              <a:buChar char="•"/>
              <a:tabLst/>
              <a:defRPr/>
            </a:pPr>
            <a:r>
              <a:rPr kumimoji="0" lang="en-US" sz="1886" b="0" i="0" u="none" strike="noStrike" kern="0" cap="none" spc="0" normalizeH="0" baseline="0" noProof="0" dirty="0">
                <a:ln w="3175">
                  <a:noFill/>
                </a:ln>
                <a:solidFill>
                  <a:schemeClr val="bg2"/>
                </a:solidFill>
                <a:effectLst/>
                <a:uLnTx/>
                <a:uFillTx/>
                <a:latin typeface="Segoe UI" pitchFamily="34" charset="0"/>
                <a:ea typeface="Segoe UI" pitchFamily="34" charset="0"/>
                <a:cs typeface="Segoe UI" pitchFamily="34" charset="0"/>
              </a:rPr>
              <a:t>Originally were spending $60M/year on the mainframe</a:t>
            </a:r>
          </a:p>
          <a:p>
            <a:pPr marL="740959" marR="0" lvl="1" indent="-336775" defTabSz="914400" eaLnBrk="1" fontAlgn="auto" latinLnBrk="0" hangingPunct="1">
              <a:lnSpc>
                <a:spcPct val="90000"/>
              </a:lnSpc>
              <a:spcBef>
                <a:spcPct val="0"/>
              </a:spcBef>
              <a:spcAft>
                <a:spcPts val="0"/>
              </a:spcAft>
              <a:buClrTx/>
              <a:buSzTx/>
              <a:buFont typeface="Arial" pitchFamily="34" charset="0"/>
              <a:buChar char="•"/>
              <a:tabLst/>
              <a:defRPr/>
            </a:pPr>
            <a:r>
              <a:rPr kumimoji="0" lang="en-US" sz="1886" b="0" i="0" u="none" strike="noStrike" kern="0" cap="none" spc="0" normalizeH="0" baseline="0" noProof="0" dirty="0">
                <a:ln w="3175">
                  <a:noFill/>
                </a:ln>
                <a:solidFill>
                  <a:schemeClr val="bg2"/>
                </a:solidFill>
                <a:effectLst/>
                <a:uLnTx/>
                <a:uFillTx/>
                <a:latin typeface="Segoe UI" pitchFamily="34" charset="0"/>
                <a:ea typeface="Segoe UI" pitchFamily="34" charset="0"/>
                <a:cs typeface="Segoe UI" pitchFamily="34" charset="0"/>
              </a:rPr>
              <a:t>After migration: </a:t>
            </a:r>
          </a:p>
          <a:p>
            <a:pPr marL="1279799" marR="0" lvl="2" indent="-336775" defTabSz="914400" eaLnBrk="1" fontAlgn="auto" latinLnBrk="0" hangingPunct="1">
              <a:lnSpc>
                <a:spcPct val="90000"/>
              </a:lnSpc>
              <a:spcBef>
                <a:spcPct val="0"/>
              </a:spcBef>
              <a:spcAft>
                <a:spcPts val="0"/>
              </a:spcAft>
              <a:buClrTx/>
              <a:buSzTx/>
              <a:buFont typeface="Arial" pitchFamily="34" charset="0"/>
              <a:buChar char="•"/>
              <a:tabLst/>
              <a:defRPr/>
            </a:pPr>
            <a:r>
              <a:rPr kumimoji="0" lang="en-US" sz="1886" b="0" i="0" u="none" strike="noStrike" kern="0" cap="none" spc="0" normalizeH="0" baseline="0" noProof="0" dirty="0">
                <a:ln w="3175">
                  <a:noFill/>
                </a:ln>
                <a:solidFill>
                  <a:schemeClr val="bg2"/>
                </a:solidFill>
                <a:effectLst/>
                <a:uLnTx/>
                <a:uFillTx/>
                <a:latin typeface="Segoe UI" pitchFamily="34" charset="0"/>
                <a:ea typeface="Segoe UI" pitchFamily="34" charset="0"/>
                <a:cs typeface="Segoe UI" pitchFamily="34" charset="0"/>
              </a:rPr>
              <a:t>Operational cost savings of approximately 30%</a:t>
            </a:r>
          </a:p>
          <a:p>
            <a:pPr marL="1279799" marR="0" lvl="2" indent="-336775" defTabSz="914400" eaLnBrk="1" fontAlgn="auto" latinLnBrk="0" hangingPunct="1">
              <a:lnSpc>
                <a:spcPct val="90000"/>
              </a:lnSpc>
              <a:spcBef>
                <a:spcPct val="0"/>
              </a:spcBef>
              <a:spcAft>
                <a:spcPts val="0"/>
              </a:spcAft>
              <a:buClrTx/>
              <a:buSzTx/>
              <a:buFont typeface="Arial" pitchFamily="34" charset="0"/>
              <a:buChar char="•"/>
              <a:tabLst/>
              <a:defRPr/>
            </a:pPr>
            <a:r>
              <a:rPr kumimoji="0" lang="en-US" sz="1886" b="0" i="0" u="none" strike="noStrike" kern="0" cap="none" spc="0" normalizeH="0" baseline="0" noProof="0" dirty="0">
                <a:ln w="3175">
                  <a:noFill/>
                </a:ln>
                <a:solidFill>
                  <a:schemeClr val="bg2"/>
                </a:solidFill>
                <a:effectLst/>
                <a:uLnTx/>
                <a:uFillTx/>
                <a:latin typeface="Segoe UI" pitchFamily="34" charset="0"/>
                <a:ea typeface="Segoe UI" pitchFamily="34" charset="0"/>
                <a:cs typeface="Segoe UI" pitchFamily="34" charset="0"/>
              </a:rPr>
              <a:t>Yearly savings $20M/year just by moving core banking off the mainframe</a:t>
            </a:r>
          </a:p>
        </p:txBody>
      </p:sp>
      <p:sp>
        <p:nvSpPr>
          <p:cNvPr id="57" name="white gradient"/>
          <p:cNvSpPr/>
          <p:nvPr/>
        </p:nvSpPr>
        <p:spPr>
          <a:xfrm>
            <a:off x="1004007" y="3902234"/>
            <a:ext cx="3140064" cy="2206531"/>
          </a:xfrm>
          <a:prstGeom prst="rect">
            <a:avLst/>
          </a:prstGeom>
          <a:solidFill>
            <a:srgbClr val="FFA615"/>
          </a:solidFill>
          <a:ln w="3175">
            <a:noFill/>
          </a:ln>
          <a:effectLst/>
        </p:spPr>
        <p:txBody>
          <a:bodyPr vert="horz" wrap="square" lIns="161674" tIns="80837" rIns="161674" bIns="80837" rtlCol="0" anchor="ctr" anchorCtr="0">
            <a:no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1650" b="0" i="0" u="none" strike="noStrike" kern="0" cap="none" spc="0" normalizeH="0" baseline="0" noProof="0" dirty="0">
                <a:ln w="3175">
                  <a:noFill/>
                </a:ln>
                <a:solidFill>
                  <a:schemeClr val="bg1"/>
                </a:solidFill>
                <a:effectLst/>
                <a:uLnTx/>
                <a:uFillTx/>
                <a:latin typeface="Segoe UI" pitchFamily="34" charset="0"/>
                <a:ea typeface="Segoe UI" pitchFamily="34" charset="0"/>
                <a:cs typeface="Segoe UI" pitchFamily="34" charset="0"/>
              </a:rPr>
              <a:t>5 million customers</a:t>
            </a:r>
          </a:p>
          <a:p>
            <a:pPr marL="0" marR="0" lvl="0" indent="0" defTabSz="914400" eaLnBrk="1" fontAlgn="auto" latinLnBrk="0" hangingPunct="1">
              <a:lnSpc>
                <a:spcPct val="90000"/>
              </a:lnSpc>
              <a:spcBef>
                <a:spcPct val="0"/>
              </a:spcBef>
              <a:spcAft>
                <a:spcPts val="0"/>
              </a:spcAft>
              <a:buClrTx/>
              <a:buSzTx/>
              <a:buFontTx/>
              <a:buNone/>
              <a:tabLst/>
              <a:defRPr/>
            </a:pPr>
            <a:r>
              <a:rPr kumimoji="0" lang="en-US" sz="1650" b="0" i="0" u="none" strike="noStrike" kern="0" cap="none" spc="0" normalizeH="0" baseline="0" noProof="0" dirty="0">
                <a:ln w="3175">
                  <a:noFill/>
                </a:ln>
                <a:solidFill>
                  <a:schemeClr val="bg1"/>
                </a:solidFill>
                <a:effectLst/>
                <a:uLnTx/>
                <a:uFillTx/>
                <a:latin typeface="Segoe UI" pitchFamily="34" charset="0"/>
                <a:ea typeface="Segoe UI" pitchFamily="34" charset="0"/>
                <a:cs typeface="Segoe UI" pitchFamily="34" charset="0"/>
              </a:rPr>
              <a:t>7.4 million accounts</a:t>
            </a:r>
          </a:p>
          <a:p>
            <a:pPr marL="0" marR="0" lvl="0" indent="0" defTabSz="914400" eaLnBrk="1" fontAlgn="auto" latinLnBrk="0" hangingPunct="1">
              <a:lnSpc>
                <a:spcPct val="90000"/>
              </a:lnSpc>
              <a:spcBef>
                <a:spcPct val="0"/>
              </a:spcBef>
              <a:spcAft>
                <a:spcPts val="0"/>
              </a:spcAft>
              <a:buClrTx/>
              <a:buSzTx/>
              <a:buFontTx/>
              <a:buNone/>
              <a:tabLst/>
              <a:defRPr/>
            </a:pPr>
            <a:r>
              <a:rPr kumimoji="0" lang="en-US" sz="1650" b="0" i="0" u="none" strike="noStrike" kern="0" cap="none" spc="0" normalizeH="0" baseline="0" noProof="0" dirty="0">
                <a:ln w="3175">
                  <a:noFill/>
                </a:ln>
                <a:solidFill>
                  <a:schemeClr val="bg1"/>
                </a:solidFill>
                <a:effectLst/>
                <a:uLnTx/>
                <a:uFillTx/>
                <a:latin typeface="Segoe UI" pitchFamily="34" charset="0"/>
                <a:ea typeface="Segoe UI" pitchFamily="34" charset="0"/>
                <a:cs typeface="Segoe UI" pitchFamily="34" charset="0"/>
              </a:rPr>
              <a:t>+5 Million Transactions a day</a:t>
            </a:r>
          </a:p>
          <a:p>
            <a:pPr marL="0" marR="0" lvl="0" indent="0" defTabSz="914400" eaLnBrk="1" fontAlgn="auto" latinLnBrk="0" hangingPunct="1">
              <a:lnSpc>
                <a:spcPct val="90000"/>
              </a:lnSpc>
              <a:spcBef>
                <a:spcPct val="0"/>
              </a:spcBef>
              <a:spcAft>
                <a:spcPts val="0"/>
              </a:spcAft>
              <a:buClrTx/>
              <a:buSzTx/>
              <a:buFontTx/>
              <a:buNone/>
              <a:tabLst/>
              <a:defRPr/>
            </a:pPr>
            <a:r>
              <a:rPr kumimoji="0" lang="en-US" sz="1650" b="0" i="0" u="none" strike="noStrike" kern="0" cap="none" spc="0" normalizeH="0" baseline="0" noProof="0" dirty="0">
                <a:ln w="3175">
                  <a:noFill/>
                </a:ln>
                <a:solidFill>
                  <a:schemeClr val="bg1"/>
                </a:solidFill>
                <a:effectLst/>
                <a:uLnTx/>
                <a:uFillTx/>
                <a:latin typeface="Segoe UI" pitchFamily="34" charset="0"/>
                <a:ea typeface="Segoe UI" pitchFamily="34" charset="0"/>
                <a:cs typeface="Segoe UI" pitchFamily="34" charset="0"/>
              </a:rPr>
              <a:t>+6 million cards</a:t>
            </a:r>
          </a:p>
          <a:p>
            <a:pPr marL="0" marR="0" lvl="0" indent="0" defTabSz="914400" eaLnBrk="1" fontAlgn="auto" latinLnBrk="0" hangingPunct="1">
              <a:lnSpc>
                <a:spcPct val="90000"/>
              </a:lnSpc>
              <a:spcBef>
                <a:spcPct val="0"/>
              </a:spcBef>
              <a:spcAft>
                <a:spcPts val="0"/>
              </a:spcAft>
              <a:buClrTx/>
              <a:buSzTx/>
              <a:buFontTx/>
              <a:buNone/>
              <a:tabLst/>
              <a:defRPr/>
            </a:pPr>
            <a:r>
              <a:rPr kumimoji="0" lang="en-US" sz="1650" b="0" i="0" u="none" strike="noStrike" kern="0" cap="none" spc="0" normalizeH="0" baseline="0" noProof="0" dirty="0">
                <a:ln w="3175">
                  <a:noFill/>
                </a:ln>
                <a:solidFill>
                  <a:schemeClr val="bg1"/>
                </a:solidFill>
                <a:effectLst/>
                <a:uLnTx/>
                <a:uFillTx/>
                <a:latin typeface="Segoe UI" pitchFamily="34" charset="0"/>
                <a:ea typeface="Segoe UI" pitchFamily="34" charset="0"/>
                <a:cs typeface="Segoe UI" pitchFamily="34" charset="0"/>
              </a:rPr>
              <a:t>12, 755 Workstations (employees)</a:t>
            </a:r>
          </a:p>
        </p:txBody>
      </p:sp>
      <p:sp useBgFill="1">
        <p:nvSpPr>
          <p:cNvPr id="8" name="Rectangle 7"/>
          <p:cNvSpPr/>
          <p:nvPr/>
        </p:nvSpPr>
        <p:spPr bwMode="auto">
          <a:xfrm>
            <a:off x="707572" y="399761"/>
            <a:ext cx="10776857" cy="511574"/>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80834" tIns="40416" rIns="80834" bIns="40416" numCol="1" rtlCol="0" anchor="ctr" anchorCtr="0" compatLnSpc="1">
            <a:prstTxWarp prst="textNoShape">
              <a:avLst/>
            </a:prstTxWarp>
          </a:bodyPr>
          <a:lstStyle/>
          <a:p>
            <a:pPr marL="0" marR="0" lvl="0" indent="0" algn="ctr" defTabSz="808102" eaLnBrk="1" fontAlgn="base" latinLnBrk="0" hangingPunct="1">
              <a:lnSpc>
                <a:spcPct val="100000"/>
              </a:lnSpc>
              <a:spcBef>
                <a:spcPct val="0"/>
              </a:spcBef>
              <a:spcAft>
                <a:spcPct val="0"/>
              </a:spcAft>
              <a:buClrTx/>
              <a:buSzTx/>
              <a:buFontTx/>
              <a:buNone/>
              <a:tabLst/>
              <a:defRPr/>
            </a:pPr>
            <a:endParaRPr kumimoji="0" lang="en-US" sz="200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endParaRPr>
          </a:p>
        </p:txBody>
      </p:sp>
      <p:sp useBgFill="1">
        <p:nvSpPr>
          <p:cNvPr id="63" name="Rectangle 62"/>
          <p:cNvSpPr/>
          <p:nvPr/>
        </p:nvSpPr>
        <p:spPr bwMode="auto">
          <a:xfrm>
            <a:off x="707572" y="6468443"/>
            <a:ext cx="10776857" cy="202066"/>
          </a:xfrm>
          <a:prstGeom prst="rect">
            <a:avLst/>
          </a:prstGeom>
          <a:ln>
            <a:no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80834" tIns="40416" rIns="80834" bIns="40416" numCol="1" rtlCol="0" anchor="ctr" anchorCtr="0" compatLnSpc="1">
            <a:prstTxWarp prst="textNoShape">
              <a:avLst/>
            </a:prstTxWarp>
          </a:bodyPr>
          <a:lstStyle/>
          <a:p>
            <a:pPr marL="0" marR="0" lvl="0" indent="0" algn="ctr" defTabSz="808102" eaLnBrk="1" fontAlgn="base" latinLnBrk="0" hangingPunct="1">
              <a:lnSpc>
                <a:spcPct val="100000"/>
              </a:lnSpc>
              <a:spcBef>
                <a:spcPct val="0"/>
              </a:spcBef>
              <a:spcAft>
                <a:spcPct val="0"/>
              </a:spcAft>
              <a:buClrTx/>
              <a:buSzTx/>
              <a:buFontTx/>
              <a:buNone/>
              <a:tabLst/>
              <a:defRPr/>
            </a:pPr>
            <a:endParaRPr kumimoji="0" lang="en-US" sz="200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itchFamily="34" charset="0"/>
            </a:endParaRPr>
          </a:p>
        </p:txBody>
      </p:sp>
      <p:sp>
        <p:nvSpPr>
          <p:cNvPr id="2" name="Title 1"/>
          <p:cNvSpPr>
            <a:spLocks noGrp="1"/>
          </p:cNvSpPr>
          <p:nvPr>
            <p:ph type="title" idx="4294967295"/>
          </p:nvPr>
        </p:nvSpPr>
        <p:spPr>
          <a:xfrm>
            <a:off x="708479" y="291575"/>
            <a:ext cx="10775950" cy="1141413"/>
          </a:xfrm>
        </p:spPr>
        <p:txBody>
          <a:bodyPr>
            <a:noAutofit/>
          </a:bodyPr>
          <a:lstStyle/>
          <a:p>
            <a:r>
              <a:rPr lang="en-US" sz="3889" spc="-89" dirty="0" err="1"/>
              <a:t>Rehost</a:t>
            </a:r>
            <a:r>
              <a:rPr lang="en-US" sz="3889" spc="-89" dirty="0"/>
              <a:t>: SDC Success Story</a:t>
            </a:r>
          </a:p>
        </p:txBody>
      </p:sp>
      <p:grpSp>
        <p:nvGrpSpPr>
          <p:cNvPr id="3" name="Group 2"/>
          <p:cNvGrpSpPr/>
          <p:nvPr/>
        </p:nvGrpSpPr>
        <p:grpSpPr>
          <a:xfrm>
            <a:off x="8977133" y="1772454"/>
            <a:ext cx="2247561" cy="1790314"/>
            <a:chOff x="7016597" y="548640"/>
            <a:chExt cx="1907021" cy="1519054"/>
          </a:xfrm>
          <a:solidFill>
            <a:schemeClr val="tx1"/>
          </a:solidFill>
        </p:grpSpPr>
        <p:sp>
          <p:nvSpPr>
            <p:cNvPr id="60" name="white gradient"/>
            <p:cNvSpPr/>
            <p:nvPr/>
          </p:nvSpPr>
          <p:spPr>
            <a:xfrm>
              <a:off x="7016597" y="548640"/>
              <a:ext cx="1907021" cy="1519054"/>
            </a:xfrm>
            <a:prstGeom prst="rect">
              <a:avLst/>
            </a:prstGeom>
            <a:grpFill/>
            <a:ln w="3175">
              <a:noFill/>
            </a:ln>
            <a:effectLst/>
          </p:spPr>
          <p:txBody>
            <a:bodyPr vert="horz" wrap="square" lIns="161674" tIns="80837" rIns="161674" bIns="80837" rtlCol="0" anchor="ctr" anchorCtr="0">
              <a:noAutofit/>
            </a:bodyPr>
            <a:lstStyle/>
            <a:p>
              <a:pPr marL="0" marR="0" lvl="0" indent="0" algn="ctr" defTabSz="914400" eaLnBrk="1" fontAlgn="auto" latinLnBrk="0" hangingPunct="1">
                <a:lnSpc>
                  <a:spcPct val="90000"/>
                </a:lnSpc>
                <a:spcBef>
                  <a:spcPct val="0"/>
                </a:spcBef>
                <a:spcAft>
                  <a:spcPts val="0"/>
                </a:spcAft>
                <a:buClrTx/>
                <a:buSzTx/>
                <a:buFontTx/>
                <a:buNone/>
                <a:tabLst/>
                <a:defRPr/>
              </a:pPr>
              <a:endParaRPr kumimoji="0" lang="en-US" sz="1768" b="0" i="0" u="none" strike="noStrike" kern="0" cap="none" spc="0" normalizeH="0" baseline="0" noProof="0" dirty="0">
                <a:ln w="3175">
                  <a:noFill/>
                </a:ln>
                <a:solidFill>
                  <a:schemeClr val="bg2"/>
                </a:solidFill>
                <a:effectLst/>
                <a:uLnTx/>
                <a:uFillTx/>
                <a:latin typeface="Segoe UI" pitchFamily="34" charset="0"/>
                <a:ea typeface="Segoe UI" pitchFamily="34" charset="0"/>
                <a:cs typeface="Segoe UI" pitchFamily="34" charset="0"/>
              </a:endParaRPr>
            </a:p>
          </p:txBody>
        </p:sp>
        <p:pic>
          <p:nvPicPr>
            <p:cNvPr id="10"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01781" y="593773"/>
              <a:ext cx="1336651" cy="492450"/>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descr="C:\Users\sihall\Desktop\SDC Photo.jpg"/>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7380312" y="1165969"/>
              <a:ext cx="1136564" cy="757709"/>
            </a:xfrm>
            <a:prstGeom prst="rect">
              <a:avLst/>
            </a:prstGeom>
            <a:grpFill/>
            <a:scene3d>
              <a:camera prst="perspectiveContrastingLeftFacing">
                <a:rot lat="20399999" lon="0" rev="0"/>
              </a:camera>
              <a:lightRig rig="threePt" dir="t"/>
            </a:scene3d>
          </p:spPr>
        </p:pic>
      </p:grpSp>
      <p:sp>
        <p:nvSpPr>
          <p:cNvPr id="21" name="white gradient"/>
          <p:cNvSpPr/>
          <p:nvPr/>
        </p:nvSpPr>
        <p:spPr>
          <a:xfrm>
            <a:off x="8047932" y="3902232"/>
            <a:ext cx="3140064" cy="2214644"/>
          </a:xfrm>
          <a:prstGeom prst="rect">
            <a:avLst/>
          </a:prstGeom>
          <a:solidFill>
            <a:schemeClr val="accent1"/>
          </a:solidFill>
          <a:ln w="3175">
            <a:noFill/>
          </a:ln>
          <a:effectLst/>
        </p:spPr>
        <p:txBody>
          <a:bodyPr vert="horz" wrap="square" lIns="215537" tIns="107769" rIns="215537" bIns="107769" rtlCol="0" anchor="ctr" anchorCtr="0">
            <a:noAutofit/>
          </a:bodyPr>
          <a:lstStyle/>
          <a:p>
            <a:pPr marL="0" marR="0" lvl="0" indent="0" defTabSz="914400" eaLnBrk="1" fontAlgn="base" latinLnBrk="0" hangingPunct="1">
              <a:lnSpc>
                <a:spcPct val="90000"/>
              </a:lnSpc>
              <a:spcBef>
                <a:spcPts val="471"/>
              </a:spcBef>
              <a:spcAft>
                <a:spcPct val="0"/>
              </a:spcAft>
              <a:buClrTx/>
              <a:buSzTx/>
              <a:buFontTx/>
              <a:buNone/>
              <a:tabLst/>
              <a:defRPr/>
            </a:pPr>
            <a:r>
              <a:rPr kumimoji="0" lang="en-US" sz="1650" b="0" i="0" u="none" strike="noStrike" kern="0" cap="none" spc="0" normalizeH="0" baseline="0" noProof="0" dirty="0">
                <a:ln>
                  <a:noFill/>
                </a:ln>
                <a:gradFill>
                  <a:gsLst>
                    <a:gs pos="0">
                      <a:srgbClr val="FFFFFF"/>
                    </a:gs>
                    <a:gs pos="100000">
                      <a:srgbClr val="FFFFFF"/>
                    </a:gs>
                  </a:gsLst>
                  <a:lin ang="16200000" scaled="1"/>
                </a:gradFill>
                <a:effectLst/>
                <a:uLnTx/>
                <a:uFillTx/>
              </a:rPr>
              <a:t>“When we compared all of the possible solutions, we found that the Microsoft  Platform is the most flexible, reliable and cost-effective choice”</a:t>
            </a:r>
          </a:p>
          <a:p>
            <a:pPr marL="407872" marR="0" lvl="1" indent="0" defTabSz="914400" eaLnBrk="1" fontAlgn="base" latinLnBrk="0" hangingPunct="1">
              <a:lnSpc>
                <a:spcPct val="90000"/>
              </a:lnSpc>
              <a:spcBef>
                <a:spcPts val="471"/>
              </a:spcBef>
              <a:spcAft>
                <a:spcPct val="0"/>
              </a:spcAft>
              <a:buClrTx/>
              <a:buSzTx/>
              <a:buFontTx/>
              <a:buNone/>
              <a:tabLst/>
              <a:defRPr/>
            </a:pPr>
            <a:r>
              <a:rPr kumimoji="0" lang="fr-FR" sz="1414" b="0" i="1" u="none" strike="noStrike" kern="0" cap="none" spc="0" normalizeH="0" baseline="0" noProof="0" dirty="0">
                <a:ln>
                  <a:noFill/>
                </a:ln>
                <a:gradFill>
                  <a:gsLst>
                    <a:gs pos="0">
                      <a:srgbClr val="FFFFFF"/>
                    </a:gs>
                    <a:gs pos="100000">
                      <a:srgbClr val="FFFFFF"/>
                    </a:gs>
                  </a:gsLst>
                  <a:lin ang="16200000" scaled="1"/>
                </a:gradFill>
                <a:effectLst/>
                <a:uLnTx/>
                <a:uFillTx/>
              </a:rPr>
              <a:t>Robert </a:t>
            </a:r>
            <a:r>
              <a:rPr kumimoji="0" lang="fr-FR" sz="1414" b="0" i="1" u="none" strike="noStrike" kern="0" cap="none" spc="0" normalizeH="0" baseline="0" noProof="0" dirty="0" err="1">
                <a:ln>
                  <a:noFill/>
                </a:ln>
                <a:gradFill>
                  <a:gsLst>
                    <a:gs pos="0">
                      <a:srgbClr val="FFFFFF"/>
                    </a:gs>
                    <a:gs pos="100000">
                      <a:srgbClr val="FFFFFF"/>
                    </a:gs>
                  </a:gsLst>
                  <a:lin ang="16200000" scaled="1"/>
                </a:gradFill>
                <a:effectLst/>
                <a:uLnTx/>
                <a:uFillTx/>
              </a:rPr>
              <a:t>Elgaard</a:t>
            </a:r>
            <a:r>
              <a:rPr kumimoji="0" lang="fr-FR" sz="1414" b="0" i="1" u="none" strike="noStrike" kern="0" cap="none" spc="0" normalizeH="0" baseline="0" noProof="0" dirty="0">
                <a:ln>
                  <a:noFill/>
                </a:ln>
                <a:gradFill>
                  <a:gsLst>
                    <a:gs pos="0">
                      <a:srgbClr val="FFFFFF"/>
                    </a:gs>
                    <a:gs pos="100000">
                      <a:srgbClr val="FFFFFF"/>
                    </a:gs>
                  </a:gsLst>
                  <a:lin ang="16200000" scaled="1"/>
                </a:gradFill>
                <a:effectLst/>
                <a:uLnTx/>
                <a:uFillTx/>
              </a:rPr>
              <a:t>, CTO,  </a:t>
            </a:r>
            <a:br>
              <a:rPr kumimoji="0" lang="fr-FR" sz="1414" b="0" i="1" u="none" strike="noStrike" kern="0" cap="none" spc="0" normalizeH="0" baseline="0" noProof="0" dirty="0">
                <a:ln>
                  <a:noFill/>
                </a:ln>
                <a:gradFill>
                  <a:gsLst>
                    <a:gs pos="0">
                      <a:srgbClr val="FFFFFF"/>
                    </a:gs>
                    <a:gs pos="100000">
                      <a:srgbClr val="FFFFFF"/>
                    </a:gs>
                  </a:gsLst>
                  <a:lin ang="16200000" scaled="1"/>
                </a:gradFill>
                <a:effectLst/>
                <a:uLnTx/>
                <a:uFillTx/>
              </a:rPr>
            </a:br>
            <a:r>
              <a:rPr kumimoji="0" lang="fr-FR" sz="1414" b="0" i="1" u="none" strike="noStrike" kern="0" cap="none" spc="0" normalizeH="0" baseline="0" noProof="0" dirty="0" err="1">
                <a:ln>
                  <a:noFill/>
                </a:ln>
                <a:gradFill>
                  <a:gsLst>
                    <a:gs pos="0">
                      <a:srgbClr val="FFFFFF"/>
                    </a:gs>
                    <a:gs pos="100000">
                      <a:srgbClr val="FFFFFF"/>
                    </a:gs>
                  </a:gsLst>
                  <a:lin ang="16200000" scaled="1"/>
                </a:gradFill>
                <a:effectLst/>
                <a:uLnTx/>
                <a:uFillTx/>
              </a:rPr>
              <a:t>Skandinavisk</a:t>
            </a:r>
            <a:r>
              <a:rPr kumimoji="0" lang="fr-FR" sz="1414" b="0" i="1" u="none" strike="noStrike" kern="0" cap="none" spc="0" normalizeH="0" baseline="0" noProof="0" dirty="0">
                <a:ln>
                  <a:noFill/>
                </a:ln>
                <a:gradFill>
                  <a:gsLst>
                    <a:gs pos="0">
                      <a:srgbClr val="FFFFFF"/>
                    </a:gs>
                    <a:gs pos="100000">
                      <a:srgbClr val="FFFFFF"/>
                    </a:gs>
                  </a:gsLst>
                  <a:lin ang="16200000" scaled="1"/>
                </a:gradFill>
                <a:effectLst/>
                <a:uLnTx/>
                <a:uFillTx/>
              </a:rPr>
              <a:t> Data Center</a:t>
            </a:r>
          </a:p>
        </p:txBody>
      </p:sp>
      <p:sp>
        <p:nvSpPr>
          <p:cNvPr id="22" name="white gradient"/>
          <p:cNvSpPr/>
          <p:nvPr/>
        </p:nvSpPr>
        <p:spPr>
          <a:xfrm>
            <a:off x="4483535" y="3902233"/>
            <a:ext cx="3140064" cy="2234859"/>
          </a:xfrm>
          <a:prstGeom prst="rect">
            <a:avLst/>
          </a:prstGeom>
          <a:solidFill>
            <a:schemeClr val="accent2"/>
          </a:solidFill>
          <a:ln w="3175">
            <a:noFill/>
          </a:ln>
          <a:effectLst/>
        </p:spPr>
        <p:txBody>
          <a:bodyPr vert="horz" wrap="square" lIns="215537" tIns="107769" rIns="215537" bIns="107769"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schemeClr val="bg1"/>
                </a:solidFill>
                <a:effectLst/>
                <a:uLnTx/>
                <a:uFillTx/>
              </a:rPr>
              <a:t>Maintain 99.8% availability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50" b="0" i="0" u="none" strike="noStrike" kern="0" cap="none" spc="0" normalizeH="0" baseline="0" noProof="0" dirty="0">
                <a:ln>
                  <a:noFill/>
                </a:ln>
                <a:solidFill>
                  <a:schemeClr val="bg1"/>
                </a:solidFill>
                <a:effectLst/>
                <a:uLnTx/>
                <a:uFillTx/>
              </a:rPr>
              <a:t>Protect investments by running more than 11.2 million lines of COBOL and PL/1 code on the Microsoft .NET Framework</a:t>
            </a:r>
          </a:p>
        </p:txBody>
      </p:sp>
      <p:sp>
        <p:nvSpPr>
          <p:cNvPr id="4" name="TextBox 3"/>
          <p:cNvSpPr txBox="1"/>
          <p:nvPr/>
        </p:nvSpPr>
        <p:spPr>
          <a:xfrm>
            <a:off x="1004006" y="6205020"/>
            <a:ext cx="10480423" cy="489686"/>
          </a:xfrm>
          <a:prstGeom prst="rect">
            <a:avLst/>
          </a:prstGeom>
          <a:noFill/>
        </p:spPr>
        <p:txBody>
          <a:bodyPr wrap="square" lIns="0" tIns="0" rIns="0" bIns="0" rtlCol="0">
            <a:sp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1179" b="1" i="0" u="none" strike="noStrike" kern="0" cap="none" spc="0" normalizeH="0" baseline="0" noProof="0" dirty="0">
                <a:ln w="3175">
                  <a:noFill/>
                </a:ln>
                <a:solidFill>
                  <a:sysClr val="windowText" lastClr="000000"/>
                </a:solidFill>
                <a:effectLst/>
                <a:uLnTx/>
                <a:uFillTx/>
                <a:latin typeface="Segoe UI" pitchFamily="34" charset="0"/>
                <a:ea typeface="Segoe UI" pitchFamily="34" charset="0"/>
                <a:cs typeface="Segoe UI" pitchFamily="34" charset="0"/>
              </a:rPr>
              <a:t>* SDC data obtained from public, customer approved case study.  All data approximate and only for illustrative purposes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GB" sz="2121" b="0" i="0" u="none" strike="noStrike" kern="0" cap="none" spc="0" normalizeH="0" baseline="0" noProof="0" dirty="0" err="1">
              <a:ln>
                <a:noFill/>
              </a:ln>
              <a:gradFill>
                <a:gsLst>
                  <a:gs pos="0">
                    <a:schemeClr val="tx1"/>
                  </a:gs>
                  <a:gs pos="86000">
                    <a:schemeClr val="tx1"/>
                  </a:gs>
                </a:gsLst>
                <a:lin ang="5400000" scaled="0"/>
              </a:gradFill>
              <a:effectLst/>
              <a:uLnTx/>
              <a:uFillTx/>
            </a:endParaRPr>
          </a:p>
        </p:txBody>
      </p:sp>
    </p:spTree>
    <p:extLst>
      <p:ext uri="{BB962C8B-B14F-4D97-AF65-F5344CB8AC3E}">
        <p14:creationId xmlns:p14="http://schemas.microsoft.com/office/powerpoint/2010/main" val="1516599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1524001" y="5327781"/>
            <a:ext cx="9143999" cy="1035698"/>
          </a:xfrm>
          <a:prstGeom prst="rect">
            <a:avLst/>
          </a:prstGeom>
          <a:solidFill>
            <a:schemeClr val="tx1">
              <a:alpha val="25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5400" b="0" i="0" u="none" strike="noStrike" kern="0" cap="none" spc="-150" normalizeH="0" baseline="0" noProof="0" dirty="0">
              <a:ln w="3175">
                <a:noFill/>
              </a:ln>
              <a:gradFill flip="none" rotWithShape="1">
                <a:gsLst>
                  <a:gs pos="0">
                    <a:srgbClr val="000000"/>
                  </a:gs>
                  <a:gs pos="86000">
                    <a:srgbClr val="000000"/>
                  </a:gs>
                </a:gsLst>
                <a:lin ang="5400000" scaled="0"/>
                <a:tileRect/>
              </a:gradFill>
              <a:effectLst/>
              <a:uLnTx/>
              <a:uFillTx/>
              <a:latin typeface="Segoe Light" pitchFamily="34" charset="0"/>
              <a:cs typeface="Arial" charset="0"/>
            </a:endParaRPr>
          </a:p>
        </p:txBody>
      </p:sp>
      <p:sp>
        <p:nvSpPr>
          <p:cNvPr id="16" name="Title 1"/>
          <p:cNvSpPr>
            <a:spLocks noGrp="1"/>
          </p:cNvSpPr>
          <p:nvPr>
            <p:ph type="title"/>
          </p:nvPr>
        </p:nvSpPr>
        <p:spPr>
          <a:xfrm>
            <a:off x="1913436" y="228600"/>
            <a:ext cx="8363938" cy="1052596"/>
          </a:xfrm>
        </p:spPr>
        <p:txBody>
          <a:bodyPr>
            <a:normAutofit/>
          </a:bodyPr>
          <a:lstStyle/>
          <a:p>
            <a:r>
              <a:rPr lang="en-US" dirty="0" err="1"/>
              <a:t>Rehost</a:t>
            </a:r>
            <a:r>
              <a:rPr lang="en-US" dirty="0"/>
              <a:t> – Owens &amp; Minor</a:t>
            </a:r>
            <a:br>
              <a:rPr lang="en-US" dirty="0"/>
            </a:br>
            <a:r>
              <a:rPr lang="en-US" sz="3200" i="1" dirty="0">
                <a:gradFill>
                  <a:gsLst>
                    <a:gs pos="0">
                      <a:schemeClr val="accent3"/>
                    </a:gs>
                    <a:gs pos="100000">
                      <a:schemeClr val="accent3"/>
                    </a:gs>
                  </a:gsLst>
                  <a:lin ang="5400000" scaled="0"/>
                </a:gradFill>
              </a:rPr>
              <a:t>Avoid Costly ERP Replacement</a:t>
            </a:r>
          </a:p>
        </p:txBody>
      </p:sp>
      <p:sp>
        <p:nvSpPr>
          <p:cNvPr id="33" name="Rectangle 32"/>
          <p:cNvSpPr/>
          <p:nvPr/>
        </p:nvSpPr>
        <p:spPr bwMode="auto">
          <a:xfrm>
            <a:off x="6152086" y="1589727"/>
            <a:ext cx="4114800" cy="3290180"/>
          </a:xfrm>
          <a:prstGeom prst="rect">
            <a:avLst/>
          </a:prstGeom>
          <a:gradFill flip="none" rotWithShape="1">
            <a:gsLst>
              <a:gs pos="0">
                <a:schemeClr val="bg1">
                  <a:alpha val="0"/>
                </a:schemeClr>
              </a:gs>
              <a:gs pos="50000">
                <a:schemeClr val="tx1">
                  <a:alpha val="24000"/>
                </a:schemeClr>
              </a:gs>
              <a:gs pos="100000">
                <a:schemeClr val="bg1">
                  <a:alpha val="0"/>
                </a:schemeClr>
              </a:gs>
            </a:gsLst>
            <a:lin ang="16200000" scaled="1"/>
            <a:tileRect/>
          </a:gradFill>
          <a:ln>
            <a:gradFill flip="none" rotWithShape="1">
              <a:gsLst>
                <a:gs pos="0">
                  <a:schemeClr val="tx2">
                    <a:alpha val="0"/>
                  </a:schemeClr>
                </a:gs>
                <a:gs pos="50000">
                  <a:schemeClr val="tx2"/>
                </a:gs>
                <a:gs pos="100000">
                  <a:schemeClr val="bg1">
                    <a:alpha val="0"/>
                  </a:schemeClr>
                </a:gs>
              </a:gsLst>
              <a:lin ang="162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82880" tIns="274320" rIns="182880" bIns="0" numCol="1" rtlCol="0" anchor="t" anchorCtr="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err="1">
                <a:ln>
                  <a:noFill/>
                </a:ln>
                <a:gradFill>
                  <a:gsLst>
                    <a:gs pos="0">
                      <a:schemeClr val="tx1"/>
                    </a:gs>
                    <a:gs pos="86000">
                      <a:schemeClr val="tx1"/>
                    </a:gs>
                  </a:gsLst>
                  <a:lin ang="5400000" scaled="0"/>
                </a:gradFill>
                <a:effectLst/>
                <a:uLnTx/>
                <a:uFillTx/>
              </a:rPr>
              <a:t>Rehosting</a:t>
            </a:r>
            <a:r>
              <a:rPr kumimoji="0" lang="en-US" sz="2000" b="1" i="0" u="none" strike="noStrike" kern="0" cap="none" spc="0" normalizeH="0" baseline="0" noProof="0" dirty="0">
                <a:ln>
                  <a:noFill/>
                </a:ln>
                <a:gradFill>
                  <a:gsLst>
                    <a:gs pos="0">
                      <a:schemeClr val="tx1"/>
                    </a:gs>
                    <a:gs pos="86000">
                      <a:schemeClr val="tx1"/>
                    </a:gs>
                  </a:gsLst>
                  <a:lin ang="5400000" scaled="0"/>
                </a:gradFill>
                <a:effectLst/>
                <a:uLnTx/>
                <a:uFillTx/>
              </a:rPr>
              <a:t> Solution</a:t>
            </a:r>
          </a:p>
        </p:txBody>
      </p:sp>
      <p:cxnSp>
        <p:nvCxnSpPr>
          <p:cNvPr id="36" name="Straight Connector 35"/>
          <p:cNvCxnSpPr/>
          <p:nvPr/>
        </p:nvCxnSpPr>
        <p:spPr>
          <a:xfrm>
            <a:off x="6517846" y="2284468"/>
            <a:ext cx="3383280" cy="0"/>
          </a:xfrm>
          <a:prstGeom prst="line">
            <a:avLst/>
          </a:prstGeom>
          <a:noFill/>
          <a:ln w="12700" cap="flat" cmpd="sng" algn="ctr">
            <a:gradFill>
              <a:gsLst>
                <a:gs pos="0">
                  <a:schemeClr val="accent1">
                    <a:tint val="66000"/>
                    <a:satMod val="160000"/>
                    <a:alpha val="0"/>
                  </a:schemeClr>
                </a:gs>
                <a:gs pos="50000">
                  <a:schemeClr val="tx1"/>
                </a:gs>
                <a:gs pos="100000">
                  <a:schemeClr val="accent1">
                    <a:tint val="23500"/>
                    <a:satMod val="160000"/>
                    <a:alpha val="0"/>
                  </a:schemeClr>
                </a:gs>
              </a:gsLst>
              <a:lin ang="10800000" scaled="0"/>
            </a:gradFill>
            <a:prstDash val="solid"/>
            <a:headEnd type="none" w="med" len="med"/>
            <a:tailEnd type="none" w="med" len="med"/>
          </a:ln>
          <a:effectLst>
            <a:outerShdw blurRad="63500" algn="ctr" rotWithShape="0">
              <a:sysClr val="window" lastClr="FFFFFF"/>
            </a:outerShdw>
          </a:effectLst>
        </p:spPr>
      </p:cxnSp>
      <p:sp>
        <p:nvSpPr>
          <p:cNvPr id="39" name="Rectangle 38"/>
          <p:cNvSpPr/>
          <p:nvPr/>
        </p:nvSpPr>
        <p:spPr>
          <a:xfrm>
            <a:off x="6513835" y="2305919"/>
            <a:ext cx="3383280" cy="1966692"/>
          </a:xfrm>
          <a:prstGeom prst="rect">
            <a:avLst/>
          </a:prstGeom>
        </p:spPr>
        <p:txBody>
          <a:bodyPr wrap="square" lIns="0" tIns="0" rIns="0" bIns="0">
            <a:spAutoFit/>
          </a:bodyPr>
          <a:lstStyle/>
          <a:p>
            <a:pPr marL="288925" marR="0" lvl="1" indent="-288925"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t>Partners – Perot Systems and Micro Focus</a:t>
            </a:r>
          </a:p>
          <a:p>
            <a:pPr marL="288925" marR="0" lvl="1" indent="-288925"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t>Preserves O&amp;M business logic</a:t>
            </a:r>
          </a:p>
          <a:p>
            <a:pPr marL="288925" marR="0" lvl="1" indent="-288925"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800" b="0" i="0" u="none" strike="noStrike" kern="0" cap="none" spc="0" normalizeH="0" baseline="0" noProof="0" dirty="0">
                <a:ln>
                  <a:noFill/>
                </a:ln>
                <a:solidFill>
                  <a:srgbClr val="FF0000"/>
                </a:solidFill>
                <a:effectLst/>
                <a:uLnTx/>
                <a:uFillTx/>
              </a:rPr>
              <a:t>$6M per year </a:t>
            </a:r>
            <a:r>
              <a:rPr kumimoji="0" lang="en-US" sz="1800" b="0" i="0" u="none" strike="noStrike" kern="0" cap="none" spc="0" normalizeH="0" baseline="0" noProof="0" dirty="0" err="1">
                <a:ln>
                  <a:noFill/>
                </a:ln>
                <a:solidFill>
                  <a:srgbClr val="FF0000"/>
                </a:solidFill>
                <a:effectLst/>
                <a:uLnTx/>
                <a:uFillTx/>
              </a:rPr>
              <a:t>OpEx</a:t>
            </a:r>
            <a:r>
              <a:rPr kumimoji="0" lang="en-US" sz="1800" b="0" i="0" u="none" strike="noStrike" kern="0" cap="none" spc="0" normalizeH="0" baseline="0" noProof="0" dirty="0">
                <a:ln>
                  <a:noFill/>
                </a:ln>
                <a:solidFill>
                  <a:srgbClr val="FF0000"/>
                </a:solidFill>
                <a:effectLst/>
                <a:uLnTx/>
                <a:uFillTx/>
              </a:rPr>
              <a:t> savings</a:t>
            </a:r>
          </a:p>
          <a:p>
            <a:pPr marL="288925" marR="0" lvl="1" indent="-288925"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t>Savings funds self-service B.I.</a:t>
            </a:r>
          </a:p>
          <a:p>
            <a:pPr marL="288925" marR="0" lvl="1" indent="-288925"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800" b="0" i="0" u="none" strike="noStrike" kern="0" cap="none" spc="0" normalizeH="0" baseline="0" noProof="0" dirty="0">
                <a:ln>
                  <a:noFill/>
                </a:ln>
                <a:solidFill>
                  <a:srgbClr val="FF0000"/>
                </a:solidFill>
                <a:effectLst/>
                <a:uLnTx/>
                <a:uFillTx/>
              </a:rPr>
              <a:t>$ 9M Migration costs – 18 month ROI</a:t>
            </a:r>
          </a:p>
        </p:txBody>
      </p:sp>
      <p:sp>
        <p:nvSpPr>
          <p:cNvPr id="27" name="Rectangle 26"/>
          <p:cNvSpPr/>
          <p:nvPr/>
        </p:nvSpPr>
        <p:spPr bwMode="auto">
          <a:xfrm>
            <a:off x="1905000" y="1589727"/>
            <a:ext cx="4114800" cy="3290180"/>
          </a:xfrm>
          <a:prstGeom prst="rect">
            <a:avLst/>
          </a:prstGeom>
          <a:gradFill flip="none" rotWithShape="1">
            <a:gsLst>
              <a:gs pos="0">
                <a:schemeClr val="bg1">
                  <a:alpha val="0"/>
                </a:schemeClr>
              </a:gs>
              <a:gs pos="50000">
                <a:schemeClr val="tx1">
                  <a:alpha val="24000"/>
                </a:schemeClr>
              </a:gs>
              <a:gs pos="100000">
                <a:schemeClr val="bg1">
                  <a:alpha val="0"/>
                </a:schemeClr>
              </a:gs>
            </a:gsLst>
            <a:lin ang="16200000" scaled="1"/>
            <a:tileRect/>
          </a:gradFill>
          <a:ln>
            <a:gradFill flip="none" rotWithShape="1">
              <a:gsLst>
                <a:gs pos="0">
                  <a:schemeClr val="tx2">
                    <a:alpha val="0"/>
                  </a:schemeClr>
                </a:gs>
                <a:gs pos="50000">
                  <a:schemeClr val="tx2"/>
                </a:gs>
                <a:gs pos="100000">
                  <a:schemeClr val="bg1">
                    <a:alpha val="0"/>
                  </a:schemeClr>
                </a:gs>
              </a:gsLst>
              <a:lin ang="162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82880" tIns="274320" rIns="182880" bIns="0" numCol="1" rtlCol="0" anchor="t" anchorCtr="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chemeClr val="tx1"/>
                    </a:gs>
                    <a:gs pos="86000">
                      <a:schemeClr val="tx1"/>
                    </a:gs>
                  </a:gsLst>
                  <a:lin ang="5400000" scaled="0"/>
                </a:gradFill>
                <a:effectLst/>
                <a:uLnTx/>
                <a:uFillTx/>
              </a:rPr>
              <a:t>Gap Analysis</a:t>
            </a:r>
          </a:p>
        </p:txBody>
      </p:sp>
      <p:sp>
        <p:nvSpPr>
          <p:cNvPr id="3" name="Rectangle 2"/>
          <p:cNvSpPr/>
          <p:nvPr/>
        </p:nvSpPr>
        <p:spPr>
          <a:xfrm>
            <a:off x="2270760" y="2451830"/>
            <a:ext cx="3383280" cy="2215991"/>
          </a:xfrm>
          <a:prstGeom prst="rect">
            <a:avLst/>
          </a:prstGeom>
        </p:spPr>
        <p:txBody>
          <a:bodyPr wrap="square" lIns="0" tIns="0" rIns="0" bIns="0">
            <a:spAutoFit/>
          </a:bodyPr>
          <a:lstStyle/>
          <a:p>
            <a:pPr marL="288925" marR="0" lvl="1" indent="-288925"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t>Mainframe not flexible</a:t>
            </a:r>
          </a:p>
          <a:p>
            <a:pPr marL="288925" marR="0" lvl="1" indent="-288925"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t>Escalating annual operating </a:t>
            </a:r>
            <a:b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br>
            <a: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t>costs for systems</a:t>
            </a:r>
          </a:p>
          <a:p>
            <a:pPr marL="288925" marR="0" lvl="1" indent="-288925"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t>Scarce capacity for </a:t>
            </a:r>
            <a:b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br>
            <a: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t>technology R&amp;D</a:t>
            </a:r>
          </a:p>
          <a:p>
            <a:pPr marL="288925" marR="0" lvl="1" indent="-288925"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t>Complicated ETL and data warehouse systems</a:t>
            </a:r>
          </a:p>
          <a:p>
            <a:pPr marL="288925" marR="0" lvl="1" indent="-288925"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800" b="0" i="0" u="none" strike="noStrike" kern="0" cap="none" spc="0" normalizeH="0" baseline="0" noProof="0" dirty="0">
                <a:ln>
                  <a:noFill/>
                </a:ln>
                <a:gradFill>
                  <a:gsLst>
                    <a:gs pos="0">
                      <a:schemeClr val="tx1"/>
                    </a:gs>
                    <a:gs pos="86000">
                      <a:schemeClr val="tx1"/>
                    </a:gs>
                  </a:gsLst>
                  <a:lin ang="5400000" scaled="0"/>
                </a:gradFill>
                <a:effectLst/>
                <a:uLnTx/>
                <a:uFillTx/>
              </a:rPr>
              <a:t>10M lines of legacy COBOL</a:t>
            </a:r>
          </a:p>
        </p:txBody>
      </p:sp>
      <p:cxnSp>
        <p:nvCxnSpPr>
          <p:cNvPr id="35" name="Straight Connector 34"/>
          <p:cNvCxnSpPr/>
          <p:nvPr/>
        </p:nvCxnSpPr>
        <p:spPr>
          <a:xfrm>
            <a:off x="2270760" y="2284468"/>
            <a:ext cx="3383280" cy="0"/>
          </a:xfrm>
          <a:prstGeom prst="line">
            <a:avLst/>
          </a:prstGeom>
          <a:noFill/>
          <a:ln w="12700" cap="flat" cmpd="sng" algn="ctr">
            <a:gradFill>
              <a:gsLst>
                <a:gs pos="0">
                  <a:schemeClr val="accent1">
                    <a:tint val="66000"/>
                    <a:satMod val="160000"/>
                    <a:alpha val="0"/>
                  </a:schemeClr>
                </a:gs>
                <a:gs pos="50000">
                  <a:schemeClr val="tx1"/>
                </a:gs>
                <a:gs pos="100000">
                  <a:schemeClr val="accent1">
                    <a:tint val="23500"/>
                    <a:satMod val="160000"/>
                    <a:alpha val="0"/>
                  </a:schemeClr>
                </a:gs>
              </a:gsLst>
              <a:lin ang="10800000" scaled="0"/>
            </a:gradFill>
            <a:prstDash val="solid"/>
            <a:headEnd type="none" w="med" len="med"/>
            <a:tailEnd type="none" w="med" len="med"/>
          </a:ln>
          <a:effectLst>
            <a:outerShdw blurRad="63500" algn="ctr" rotWithShape="0">
              <a:sysClr val="window" lastClr="FFFFFF"/>
            </a:outerShdw>
          </a:effectLst>
        </p:spPr>
      </p:cxnSp>
      <p:grpSp>
        <p:nvGrpSpPr>
          <p:cNvPr id="2" name="Group 1"/>
          <p:cNvGrpSpPr/>
          <p:nvPr/>
        </p:nvGrpSpPr>
        <p:grpSpPr>
          <a:xfrm>
            <a:off x="8991600" y="203201"/>
            <a:ext cx="1447800" cy="506277"/>
            <a:chOff x="7467600" y="203200"/>
            <a:chExt cx="1447800" cy="506277"/>
          </a:xfrm>
          <a:solidFill>
            <a:schemeClr val="accent4">
              <a:lumMod val="40000"/>
              <a:lumOff val="60000"/>
            </a:schemeClr>
          </a:solidFill>
        </p:grpSpPr>
        <p:sp>
          <p:nvSpPr>
            <p:cNvPr id="20" name="Rounded Rectangle 19"/>
            <p:cNvSpPr/>
            <p:nvPr/>
          </p:nvSpPr>
          <p:spPr>
            <a:xfrm>
              <a:off x="7467600" y="203200"/>
              <a:ext cx="1447800" cy="506277"/>
            </a:xfrm>
            <a:prstGeom prst="roundRect">
              <a:avLst>
                <a:gd name="adj" fmla="val 14633"/>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rtlCol="0" anchor="ctr"/>
            <a:lstStyle/>
            <a:p>
              <a:pPr marL="0" marR="0" lvl="0" indent="-180975" algn="just" defTabSz="914363" eaLnBrk="1" fontAlgn="auto" latinLnBrk="0" hangingPunct="1">
                <a:lnSpc>
                  <a:spcPct val="110000"/>
                </a:lnSpc>
                <a:spcBef>
                  <a:spcPts val="6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endParaRPr>
            </a:p>
          </p:txBody>
        </p:sp>
        <p:pic>
          <p:nvPicPr>
            <p:cNvPr id="2050" name="Picture 2" descr="\\SFP\Users\Staff\Sylvia\My Documents\sylvia\logos\OwensAndMino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1414" y="249010"/>
              <a:ext cx="916158" cy="414656"/>
            </a:xfrm>
            <a:prstGeom prst="rect">
              <a:avLst/>
            </a:prstGeom>
            <a:grpFill/>
            <a:extLst/>
          </p:spPr>
        </p:pic>
      </p:grpSp>
      <p:pic>
        <p:nvPicPr>
          <p:cNvPr id="38" name="Picture 37" descr="vintageOM"/>
          <p:cNvPicPr/>
          <p:nvPr/>
        </p:nvPicPr>
        <p:blipFill rotWithShape="1">
          <a:blip r:embed="rId4"/>
          <a:srcRect b="24841"/>
          <a:stretch/>
        </p:blipFill>
        <p:spPr bwMode="auto">
          <a:xfrm>
            <a:off x="6541548" y="4334496"/>
            <a:ext cx="3335878" cy="2297340"/>
          </a:xfrm>
          <a:prstGeom prst="rect">
            <a:avLst/>
          </a:prstGeom>
          <a:noFill/>
          <a:ln>
            <a:noFill/>
          </a:ln>
        </p:spPr>
      </p:pic>
      <p:sp>
        <p:nvSpPr>
          <p:cNvPr id="4" name="TextBox 3"/>
          <p:cNvSpPr txBox="1"/>
          <p:nvPr/>
        </p:nvSpPr>
        <p:spPr>
          <a:xfrm>
            <a:off x="1390650" y="5476875"/>
            <a:ext cx="4981575" cy="738664"/>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The original retail storefront of Owens &amp; </a:t>
            </a:r>
            <a:b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b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Minor Drug Company was opened in January </a:t>
            </a:r>
            <a:b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b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1882 in the business district of Richmond, VA. </a:t>
            </a:r>
          </a:p>
        </p:txBody>
      </p:sp>
    </p:spTree>
    <p:extLst>
      <p:ext uri="{BB962C8B-B14F-4D97-AF65-F5344CB8AC3E}">
        <p14:creationId xmlns:p14="http://schemas.microsoft.com/office/powerpoint/2010/main" val="516784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36" name="think-cell Slide" r:id="rId12" imgW="270" imgH="270" progId="TCLayout.ActiveDocument.1">
                  <p:embed/>
                </p:oleObj>
              </mc:Choice>
              <mc:Fallback>
                <p:oleObj name="think-cell Slide" r:id="rId12" imgW="270" imgH="270" progId="TCLayout.ActiveDocument.1">
                  <p:embed/>
                  <p:pic>
                    <p:nvPicPr>
                      <p:cNvPr id="2" name="Object 1"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6" name="Title 5"/>
          <p:cNvSpPr>
            <a:spLocks noGrp="1"/>
          </p:cNvSpPr>
          <p:nvPr>
            <p:ph type="title"/>
            <p:custDataLst>
              <p:tags r:id="rId3"/>
            </p:custDataLst>
          </p:nvPr>
        </p:nvSpPr>
        <p:spPr/>
        <p:txBody>
          <a:bodyPr vert="horz" lIns="380851" tIns="152340" rIns="53319" bIns="53319" rtlCol="0" anchor="ctr">
            <a:noAutofit/>
          </a:bodyPr>
          <a:lstStyle/>
          <a:p>
            <a:pPr marL="685800"/>
            <a:r>
              <a:rPr lang="en-US" dirty="0" err="1"/>
              <a:t>Rehost</a:t>
            </a:r>
            <a:r>
              <a:rPr lang="en-US" dirty="0"/>
              <a:t>: Kraft Foods</a:t>
            </a:r>
          </a:p>
        </p:txBody>
      </p:sp>
      <p:sp>
        <p:nvSpPr>
          <p:cNvPr id="29" name="Rectangle 28"/>
          <p:cNvSpPr/>
          <p:nvPr>
            <p:custDataLst>
              <p:tags r:id="rId4"/>
            </p:custDataLst>
          </p:nvPr>
        </p:nvSpPr>
        <p:spPr bwMode="auto">
          <a:xfrm>
            <a:off x="503411" y="1013767"/>
            <a:ext cx="1352960" cy="1236783"/>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ea typeface="Segoe UI" pitchFamily="34" charset="0"/>
                <a:cs typeface="Segoe UI" pitchFamily="34" charset="0"/>
              </a:rPr>
              <a:t>Customer</a:t>
            </a:r>
          </a:p>
        </p:txBody>
      </p:sp>
      <p:sp>
        <p:nvSpPr>
          <p:cNvPr id="30" name="Rectangle 29"/>
          <p:cNvSpPr/>
          <p:nvPr/>
        </p:nvSpPr>
        <p:spPr>
          <a:xfrm>
            <a:off x="6223785" y="2412233"/>
            <a:ext cx="5624358" cy="3675120"/>
          </a:xfrm>
          <a:prstGeom prst="rect">
            <a:avLst/>
          </a:prstGeom>
          <a:ln/>
        </p:spPr>
        <p:style>
          <a:lnRef idx="1">
            <a:schemeClr val="accent5"/>
          </a:lnRef>
          <a:fillRef idx="3">
            <a:schemeClr val="accent5"/>
          </a:fillRef>
          <a:effectRef idx="2">
            <a:schemeClr val="accent5"/>
          </a:effectRef>
          <a:fontRef idx="minor">
            <a:schemeClr val="lt1"/>
          </a:fontRef>
        </p:style>
        <p:txBody>
          <a:bodyPr lIns="91416" tIns="45708" rIns="91416" bIns="45708" rtlCol="0" anchor="t" anchorCtr="0"/>
          <a:lstStyle/>
          <a:p>
            <a:pPr marL="0" marR="0" lvl="0" indent="0" defTabSz="914363" eaLnBrk="1" fontAlgn="auto" latinLnBrk="0" hangingPunct="1">
              <a:lnSpc>
                <a:spcPct val="90000"/>
              </a:lnSpc>
              <a:spcBef>
                <a:spcPts val="900"/>
              </a:spcBef>
              <a:spcAft>
                <a:spcPts val="0"/>
              </a:spcAft>
              <a:buClr>
                <a:srgbClr val="FFFFFF"/>
              </a:buClr>
              <a:buSzPct val="80000"/>
              <a:buFontTx/>
              <a:buNone/>
              <a:tabLst/>
              <a:defRPr/>
            </a:pPr>
            <a:r>
              <a:rPr kumimoji="0" lang="en-US" sz="1800" b="1" i="0" u="none" strike="noStrike" kern="0" cap="none" spc="0" normalizeH="0" baseline="0" noProof="0" dirty="0">
                <a:ln>
                  <a:noFill/>
                </a:ln>
                <a:solidFill>
                  <a:srgbClr val="FFFFFF"/>
                </a:solidFill>
                <a:effectLst/>
                <a:uLnTx/>
                <a:uFillTx/>
              </a:rPr>
              <a:t>Key Benefits</a:t>
            </a:r>
          </a:p>
          <a:p>
            <a:pPr marL="285750" marR="0" lvl="0" indent="-285750" defTabSz="914363" eaLnBrk="1" fontAlgn="auto" latinLnBrk="0" hangingPunct="1">
              <a:lnSpc>
                <a:spcPct val="90000"/>
              </a:lnSpc>
              <a:spcBef>
                <a:spcPts val="900"/>
              </a:spcBef>
              <a:spcAft>
                <a:spcPts val="0"/>
              </a:spcAft>
              <a:buClr>
                <a:srgbClr val="FFFFFF"/>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Realized significant savings </a:t>
            </a:r>
          </a:p>
          <a:p>
            <a:pPr marL="285750" marR="0" lvl="0" indent="-285750" defTabSz="914363" eaLnBrk="1" fontAlgn="auto" latinLnBrk="0" hangingPunct="1">
              <a:lnSpc>
                <a:spcPct val="90000"/>
              </a:lnSpc>
              <a:spcBef>
                <a:spcPts val="900"/>
              </a:spcBef>
              <a:spcAft>
                <a:spcPts val="0"/>
              </a:spcAft>
              <a:buClr>
                <a:srgbClr val="FFFFFF"/>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Data is all in SQL – improved analytic capabilities – self-service BI</a:t>
            </a:r>
          </a:p>
          <a:p>
            <a:pPr marL="285750" marR="0" lvl="0" indent="-285750" defTabSz="914363" eaLnBrk="1" fontAlgn="auto" latinLnBrk="0" hangingPunct="1">
              <a:lnSpc>
                <a:spcPct val="90000"/>
              </a:lnSpc>
              <a:spcBef>
                <a:spcPts val="900"/>
              </a:spcBef>
              <a:spcAft>
                <a:spcPts val="0"/>
              </a:spcAft>
              <a:buClr>
                <a:srgbClr val="FFFFFF"/>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Positioned to move selective workloads to the cloud</a:t>
            </a:r>
          </a:p>
          <a:p>
            <a:pPr marL="285750" marR="0" lvl="0" indent="-285750" defTabSz="914363" eaLnBrk="1" fontAlgn="auto" latinLnBrk="0" hangingPunct="1">
              <a:lnSpc>
                <a:spcPct val="90000"/>
              </a:lnSpc>
              <a:spcBef>
                <a:spcPts val="900"/>
              </a:spcBef>
              <a:spcAft>
                <a:spcPts val="0"/>
              </a:spcAft>
              <a:buClr>
                <a:srgbClr val="FFFFFF"/>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Improved availability through clustering</a:t>
            </a:r>
          </a:p>
          <a:p>
            <a:pPr marL="0" marR="0" lvl="0" indent="0" defTabSz="914363" eaLnBrk="1" fontAlgn="auto" latinLnBrk="0" hangingPunct="1">
              <a:lnSpc>
                <a:spcPct val="90000"/>
              </a:lnSpc>
              <a:spcBef>
                <a:spcPts val="900"/>
              </a:spcBef>
              <a:spcAft>
                <a:spcPts val="0"/>
              </a:spcAft>
              <a:buClr>
                <a:srgbClr val="FFFFFF"/>
              </a:buClr>
              <a:buSzPct val="80000"/>
              <a:buFontTx/>
              <a:buNone/>
              <a:tabLst/>
              <a:defRPr/>
            </a:pPr>
            <a:endParaRPr kumimoji="0" lang="en-US" sz="1800" b="0" i="0" u="none" strike="noStrike" kern="0" cap="none" spc="0" normalizeH="0" baseline="0" noProof="0" dirty="0">
              <a:ln>
                <a:noFill/>
              </a:ln>
              <a:solidFill>
                <a:srgbClr val="FFFFFF"/>
              </a:solidFill>
              <a:effectLst/>
              <a:uLnTx/>
              <a:uFillTx/>
            </a:endParaRPr>
          </a:p>
          <a:p>
            <a:pPr marL="0" marR="0" lvl="0" indent="0" defTabSz="914363" eaLnBrk="1" fontAlgn="auto" latinLnBrk="0" hangingPunct="1">
              <a:lnSpc>
                <a:spcPct val="90000"/>
              </a:lnSpc>
              <a:spcBef>
                <a:spcPts val="900"/>
              </a:spcBef>
              <a:spcAft>
                <a:spcPts val="0"/>
              </a:spcAft>
              <a:buClr>
                <a:srgbClr val="FFFFFF"/>
              </a:buClr>
              <a:buSzPct val="80000"/>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1" name="Rectangle 30"/>
          <p:cNvSpPr/>
          <p:nvPr>
            <p:custDataLst>
              <p:tags r:id="rId5"/>
            </p:custDataLst>
          </p:nvPr>
        </p:nvSpPr>
        <p:spPr>
          <a:xfrm>
            <a:off x="2156121" y="973275"/>
            <a:ext cx="9692022" cy="1277275"/>
          </a:xfrm>
          <a:prstGeom prst="rect">
            <a:avLst/>
          </a:prstGeom>
          <a:ln/>
        </p:spPr>
        <p:style>
          <a:lnRef idx="1">
            <a:schemeClr val="accent5"/>
          </a:lnRef>
          <a:fillRef idx="3">
            <a:schemeClr val="accent5"/>
          </a:fillRef>
          <a:effectRef idx="2">
            <a:schemeClr val="accent5"/>
          </a:effectRef>
          <a:fontRef idx="minor">
            <a:schemeClr val="lt1"/>
          </a:fontRef>
        </p:style>
        <p:txBody>
          <a:bodyPr lIns="91416" tIns="45708" rIns="91416" bIns="45708" rtlCol="0" anchor="t" anchorCtr="0"/>
          <a:lstStyle/>
          <a:p>
            <a:pPr marL="0" marR="0" lvl="1" indent="0" defTabSz="639888" eaLnBrk="1" fontAlgn="auto" latinLnBrk="0" hangingPunct="1">
              <a:lnSpc>
                <a:spcPct val="90000"/>
              </a:lnSpc>
              <a:spcBef>
                <a:spcPts val="900"/>
              </a:spcBef>
              <a:spcAft>
                <a:spcPts val="0"/>
              </a:spcAft>
              <a:buClr>
                <a:srgbClr val="FFFFFF"/>
              </a:buClr>
              <a:buSzPct val="80000"/>
              <a:buFontTx/>
              <a:buNone/>
              <a:tabLst/>
              <a:defRPr/>
            </a:pPr>
            <a:r>
              <a:rPr kumimoji="0" lang="en-US" sz="1800" b="0" i="0" u="none" strike="noStrike" kern="0" cap="none" spc="0" normalizeH="0" baseline="0" noProof="0" dirty="0">
                <a:ln>
                  <a:noFill/>
                </a:ln>
                <a:solidFill>
                  <a:sysClr val="windowText" lastClr="000000"/>
                </a:solidFill>
                <a:effectLst/>
                <a:uLnTx/>
                <a:uFillTx/>
              </a:rPr>
              <a:t>Kraft Foods in Minneapolis eliminated 2 1600 MIPS Mainframes by </a:t>
            </a:r>
            <a:r>
              <a:rPr kumimoji="0" lang="en-US" sz="1800" b="0" i="0" u="none" strike="noStrike" kern="0" cap="none" spc="0" normalizeH="0" baseline="0" noProof="0" dirty="0" err="1">
                <a:ln>
                  <a:noFill/>
                </a:ln>
                <a:solidFill>
                  <a:sysClr val="windowText" lastClr="000000"/>
                </a:solidFill>
                <a:effectLst/>
                <a:uLnTx/>
                <a:uFillTx/>
              </a:rPr>
              <a:t>rehosting</a:t>
            </a:r>
            <a:r>
              <a:rPr kumimoji="0" lang="en-US" sz="1800" b="0" i="0" u="none" strike="noStrike" kern="0" cap="none" spc="0" normalizeH="0" baseline="0" noProof="0" dirty="0">
                <a:ln>
                  <a:noFill/>
                </a:ln>
                <a:solidFill>
                  <a:sysClr val="windowText" lastClr="000000"/>
                </a:solidFill>
                <a:effectLst/>
                <a:uLnTx/>
                <a:uFillTx/>
              </a:rPr>
              <a:t> to the Microsoft Platform.</a:t>
            </a:r>
            <a:endParaRPr kumimoji="0" lang="en-US" sz="1800" b="0" i="0" u="none" strike="noStrike" kern="0" cap="none" spc="0" normalizeH="0" baseline="0" noProof="0" dirty="0">
              <a:ln>
                <a:noFill/>
              </a:ln>
              <a:solidFill>
                <a:srgbClr val="FFFFFF"/>
              </a:solidFill>
              <a:effectLst/>
              <a:uLnTx/>
              <a:uFillTx/>
            </a:endParaRPr>
          </a:p>
        </p:txBody>
      </p:sp>
      <p:sp>
        <p:nvSpPr>
          <p:cNvPr id="32" name="Rectangle 31"/>
          <p:cNvSpPr/>
          <p:nvPr>
            <p:custDataLst>
              <p:tags r:id="rId6"/>
            </p:custDataLst>
          </p:nvPr>
        </p:nvSpPr>
        <p:spPr>
          <a:xfrm>
            <a:off x="2156121" y="2412233"/>
            <a:ext cx="3934092" cy="1754518"/>
          </a:xfrm>
          <a:prstGeom prst="rect">
            <a:avLst/>
          </a:prstGeom>
          <a:ln/>
        </p:spPr>
        <p:style>
          <a:lnRef idx="1">
            <a:schemeClr val="accent5"/>
          </a:lnRef>
          <a:fillRef idx="3">
            <a:schemeClr val="accent5"/>
          </a:fillRef>
          <a:effectRef idx="2">
            <a:schemeClr val="accent5"/>
          </a:effectRef>
          <a:fontRef idx="minor">
            <a:schemeClr val="lt1"/>
          </a:fontRef>
        </p:style>
        <p:txBody>
          <a:bodyPr lIns="91416" tIns="45708" rIns="91416" bIns="45708" rtlCol="0" anchor="t" anchorCtr="0"/>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cs typeface="Segoe UI Light"/>
              </a:rPr>
              <a:t>Implementing SAP – left many apps that didn’t have a roadmap on mainframe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cs typeface="Segoe UI Light"/>
              </a:rPr>
              <a:t>Reduce IT costs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cs typeface="Segoe UI Light"/>
              </a:rPr>
              <a:t>3,200 MIPS primarily CICS/COBOL/DB2</a:t>
            </a:r>
          </a:p>
        </p:txBody>
      </p:sp>
      <p:sp>
        <p:nvSpPr>
          <p:cNvPr id="33" name="Rectangle 32"/>
          <p:cNvSpPr/>
          <p:nvPr>
            <p:custDataLst>
              <p:tags r:id="rId7"/>
            </p:custDataLst>
          </p:nvPr>
        </p:nvSpPr>
        <p:spPr>
          <a:xfrm>
            <a:off x="2156121" y="4306741"/>
            <a:ext cx="3934093" cy="1780613"/>
          </a:xfrm>
          <a:prstGeom prst="rect">
            <a:avLst/>
          </a:prstGeom>
          <a:ln/>
        </p:spPr>
        <p:style>
          <a:lnRef idx="1">
            <a:schemeClr val="accent5"/>
          </a:lnRef>
          <a:fillRef idx="3">
            <a:schemeClr val="accent5"/>
          </a:fillRef>
          <a:effectRef idx="2">
            <a:schemeClr val="accent5"/>
          </a:effectRef>
          <a:fontRef idx="minor">
            <a:schemeClr val="lt1"/>
          </a:fontRef>
        </p:style>
        <p:txBody>
          <a:bodyPr lIns="91416" tIns="45708" rIns="91416" bIns="45708" rtlCol="0" anchor="t" anchorCtr="0"/>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err="1">
                <a:ln>
                  <a:noFill/>
                </a:ln>
                <a:solidFill>
                  <a:sysClr val="windowText" lastClr="000000"/>
                </a:solidFill>
                <a:effectLst/>
                <a:uLnTx/>
                <a:uFillTx/>
              </a:rPr>
              <a:t>Rehost</a:t>
            </a:r>
            <a:r>
              <a:rPr kumimoji="0" lang="en-US" sz="1800" b="0" i="0" u="none" strike="noStrike" kern="0" cap="none" spc="0" normalizeH="0" baseline="0" noProof="0" dirty="0">
                <a:ln>
                  <a:noFill/>
                </a:ln>
                <a:solidFill>
                  <a:sysClr val="windowText" lastClr="000000"/>
                </a:solidFill>
                <a:effectLst/>
                <a:uLnTx/>
                <a:uFillTx/>
              </a:rPr>
              <a:t> to Microsoft platform</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rPr>
              <a:t>Maintained outsourcing HP ES (hosted old and new infrastructure)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ysClr val="windowText" lastClr="000000"/>
                </a:solidFill>
                <a:effectLst/>
                <a:uLnTx/>
                <a:uFillTx/>
              </a:rPr>
              <a:t>Infosys migrated applications and data using Micro Focus </a:t>
            </a:r>
          </a:p>
        </p:txBody>
      </p:sp>
      <p:grpSp>
        <p:nvGrpSpPr>
          <p:cNvPr id="34" name="Group 33"/>
          <p:cNvGrpSpPr/>
          <p:nvPr/>
        </p:nvGrpSpPr>
        <p:grpSpPr>
          <a:xfrm>
            <a:off x="503411" y="3820859"/>
            <a:ext cx="1352960" cy="2266494"/>
            <a:chOff x="615651" y="3912365"/>
            <a:chExt cx="1395914" cy="2618350"/>
          </a:xfrm>
          <a:solidFill>
            <a:schemeClr val="accent1"/>
          </a:solidFill>
        </p:grpSpPr>
        <p:sp>
          <p:nvSpPr>
            <p:cNvPr id="35" name="Rectangle 34"/>
            <p:cNvSpPr/>
            <p:nvPr>
              <p:custDataLst>
                <p:tags r:id="rId9"/>
              </p:custDataLst>
            </p:nvPr>
          </p:nvSpPr>
          <p:spPr bwMode="auto">
            <a:xfrm>
              <a:off x="615651" y="4473679"/>
              <a:ext cx="1395914" cy="2057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ea typeface="Segoe UI" pitchFamily="34" charset="0"/>
                  <a:cs typeface="Segoe UI" pitchFamily="34" charset="0"/>
                </a:rPr>
                <a:t>Solution</a:t>
              </a:r>
            </a:p>
          </p:txBody>
        </p:sp>
        <p:pic>
          <p:nvPicPr>
            <p:cNvPr id="36" name="Picture 2" descr="C:\Users\chrisw\Desktop\Cloud Services 3.png"/>
            <p:cNvPicPr>
              <a:picLocks noChangeAspect="1" noChangeArrowheads="1"/>
            </p:cNvPicPr>
            <p:nvPr/>
          </p:nvPicPr>
          <p:blipFill>
            <a:blip r:embed="rId14" cstate="screen">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305014" y="3912365"/>
              <a:ext cx="579524" cy="399591"/>
            </a:xfrm>
            <a:prstGeom prst="rect">
              <a:avLst/>
            </a:prstGeom>
            <a:extLst/>
          </p:spPr>
          <p:style>
            <a:lnRef idx="1">
              <a:schemeClr val="accent5"/>
            </a:lnRef>
            <a:fillRef idx="3">
              <a:schemeClr val="accent5"/>
            </a:fillRef>
            <a:effectRef idx="2">
              <a:schemeClr val="accent5"/>
            </a:effectRef>
            <a:fontRef idx="minor">
              <a:schemeClr val="lt1"/>
            </a:fontRef>
          </p:style>
        </p:pic>
      </p:grpSp>
      <p:sp>
        <p:nvSpPr>
          <p:cNvPr id="37" name="Rectangle 36"/>
          <p:cNvSpPr/>
          <p:nvPr>
            <p:custDataLst>
              <p:tags r:id="rId8"/>
            </p:custDataLst>
          </p:nvPr>
        </p:nvSpPr>
        <p:spPr bwMode="auto">
          <a:xfrm>
            <a:off x="503412" y="2412233"/>
            <a:ext cx="1352960" cy="1754519"/>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ea typeface="Segoe UI" pitchFamily="34" charset="0"/>
                <a:cs typeface="Segoe UI" pitchFamily="34" charset="0"/>
              </a:rPr>
              <a:t>Challenge</a:t>
            </a:r>
          </a:p>
        </p:txBody>
      </p:sp>
      <p:pic>
        <p:nvPicPr>
          <p:cNvPr id="3" name="Picture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19582" y="96659"/>
            <a:ext cx="1621975" cy="644844"/>
          </a:xfrm>
          <a:prstGeom prst="rect">
            <a:avLst/>
          </a:prstGeom>
        </p:spPr>
      </p:pic>
    </p:spTree>
    <p:extLst>
      <p:ext uri="{BB962C8B-B14F-4D97-AF65-F5344CB8AC3E}">
        <p14:creationId xmlns:p14="http://schemas.microsoft.com/office/powerpoint/2010/main" val="325070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bwMode="auto">
          <a:xfrm>
            <a:off x="6152086" y="1589727"/>
            <a:ext cx="4114800" cy="3290180"/>
          </a:xfrm>
          <a:prstGeom prst="rect">
            <a:avLst/>
          </a:prstGeom>
          <a:gradFill flip="none" rotWithShape="1">
            <a:gsLst>
              <a:gs pos="0">
                <a:schemeClr val="bg1">
                  <a:alpha val="0"/>
                </a:schemeClr>
              </a:gs>
              <a:gs pos="50000">
                <a:schemeClr val="tx1">
                  <a:alpha val="24000"/>
                </a:schemeClr>
              </a:gs>
              <a:gs pos="100000">
                <a:schemeClr val="bg1">
                  <a:alpha val="0"/>
                </a:schemeClr>
              </a:gs>
            </a:gsLst>
            <a:lin ang="16200000" scaled="1"/>
            <a:tileRect/>
          </a:gradFill>
          <a:ln>
            <a:gradFill flip="none" rotWithShape="1">
              <a:gsLst>
                <a:gs pos="0">
                  <a:schemeClr val="tx2">
                    <a:alpha val="0"/>
                  </a:schemeClr>
                </a:gs>
                <a:gs pos="50000">
                  <a:schemeClr val="tx2"/>
                </a:gs>
                <a:gs pos="100000">
                  <a:schemeClr val="bg1">
                    <a:alpha val="0"/>
                  </a:schemeClr>
                </a:gs>
              </a:gsLst>
              <a:lin ang="162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82880" tIns="274320" rIns="182880" bIns="0" numCol="1" rtlCol="0" anchor="t" anchorCtr="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chemeClr val="tx1"/>
                    </a:gs>
                    <a:gs pos="86000">
                      <a:schemeClr val="tx1"/>
                    </a:gs>
                  </a:gsLst>
                  <a:lin ang="5400000" scaled="0"/>
                </a:gradFill>
                <a:effectLst/>
                <a:uLnTx/>
                <a:uFillTx/>
              </a:rPr>
              <a:t>Rewriting Solution</a:t>
            </a:r>
          </a:p>
        </p:txBody>
      </p:sp>
      <p:sp>
        <p:nvSpPr>
          <p:cNvPr id="30" name="Rectangle 29"/>
          <p:cNvSpPr/>
          <p:nvPr/>
        </p:nvSpPr>
        <p:spPr bwMode="auto">
          <a:xfrm>
            <a:off x="1905000" y="1589727"/>
            <a:ext cx="4114800" cy="3290180"/>
          </a:xfrm>
          <a:prstGeom prst="rect">
            <a:avLst/>
          </a:prstGeom>
          <a:gradFill flip="none" rotWithShape="1">
            <a:gsLst>
              <a:gs pos="0">
                <a:schemeClr val="bg1">
                  <a:alpha val="0"/>
                </a:schemeClr>
              </a:gs>
              <a:gs pos="50000">
                <a:schemeClr val="tx1">
                  <a:alpha val="24000"/>
                </a:schemeClr>
              </a:gs>
              <a:gs pos="100000">
                <a:schemeClr val="bg1">
                  <a:alpha val="0"/>
                </a:schemeClr>
              </a:gs>
            </a:gsLst>
            <a:lin ang="16200000" scaled="1"/>
            <a:tileRect/>
          </a:gradFill>
          <a:ln>
            <a:gradFill flip="none" rotWithShape="1">
              <a:gsLst>
                <a:gs pos="0">
                  <a:schemeClr val="tx2">
                    <a:alpha val="0"/>
                  </a:schemeClr>
                </a:gs>
                <a:gs pos="50000">
                  <a:schemeClr val="tx2"/>
                </a:gs>
                <a:gs pos="100000">
                  <a:schemeClr val="bg1">
                    <a:alpha val="0"/>
                  </a:schemeClr>
                </a:gs>
              </a:gsLst>
              <a:lin ang="162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82880" tIns="274320" rIns="182880" bIns="0" numCol="1" rtlCol="0" anchor="t" anchorCtr="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chemeClr val="tx1"/>
                    </a:gs>
                    <a:gs pos="86000">
                      <a:schemeClr val="tx1"/>
                    </a:gs>
                  </a:gsLst>
                  <a:lin ang="5400000" scaled="0"/>
                </a:gradFill>
                <a:effectLst/>
                <a:uLnTx/>
                <a:uFillTx/>
              </a:rPr>
              <a:t>Customer Business Challenge</a:t>
            </a:r>
          </a:p>
        </p:txBody>
      </p:sp>
      <p:sp>
        <p:nvSpPr>
          <p:cNvPr id="16" name="Title 1"/>
          <p:cNvSpPr>
            <a:spLocks noGrp="1"/>
          </p:cNvSpPr>
          <p:nvPr>
            <p:ph type="title"/>
          </p:nvPr>
        </p:nvSpPr>
        <p:spPr>
          <a:xfrm>
            <a:off x="1913436" y="228600"/>
            <a:ext cx="8363938" cy="1052596"/>
          </a:xfrm>
        </p:spPr>
        <p:txBody>
          <a:bodyPr>
            <a:normAutofit/>
          </a:bodyPr>
          <a:lstStyle/>
          <a:p>
            <a:r>
              <a:rPr lang="en-US" dirty="0"/>
              <a:t>Rewrite – Case Study</a:t>
            </a:r>
            <a:br>
              <a:rPr lang="en-US" sz="3200" dirty="0"/>
            </a:br>
            <a:r>
              <a:rPr lang="en-US" sz="3200" i="1" dirty="0">
                <a:gradFill>
                  <a:gsLst>
                    <a:gs pos="0">
                      <a:schemeClr val="accent3"/>
                    </a:gs>
                    <a:gs pos="100000">
                      <a:schemeClr val="accent3"/>
                    </a:gs>
                  </a:gsLst>
                  <a:lin ang="5400000" scaled="0"/>
                </a:gradFill>
              </a:rPr>
              <a:t>Gain Agility with the Microsoft Platform</a:t>
            </a:r>
          </a:p>
        </p:txBody>
      </p:sp>
      <p:cxnSp>
        <p:nvCxnSpPr>
          <p:cNvPr id="29" name="Straight Connector 28"/>
          <p:cNvCxnSpPr/>
          <p:nvPr/>
        </p:nvCxnSpPr>
        <p:spPr>
          <a:xfrm>
            <a:off x="6458192" y="2284468"/>
            <a:ext cx="3383280" cy="0"/>
          </a:xfrm>
          <a:prstGeom prst="line">
            <a:avLst/>
          </a:prstGeom>
          <a:noFill/>
          <a:ln w="12700" cap="flat" cmpd="sng" algn="ctr">
            <a:gradFill>
              <a:gsLst>
                <a:gs pos="0">
                  <a:schemeClr val="accent1">
                    <a:tint val="66000"/>
                    <a:satMod val="160000"/>
                    <a:alpha val="0"/>
                  </a:schemeClr>
                </a:gs>
                <a:gs pos="50000">
                  <a:schemeClr val="tx1"/>
                </a:gs>
                <a:gs pos="100000">
                  <a:schemeClr val="accent1">
                    <a:tint val="23500"/>
                    <a:satMod val="160000"/>
                    <a:alpha val="0"/>
                  </a:schemeClr>
                </a:gs>
              </a:gsLst>
              <a:lin ang="10800000" scaled="0"/>
            </a:gradFill>
            <a:prstDash val="solid"/>
            <a:headEnd type="none" w="med" len="med"/>
            <a:tailEnd type="none" w="med" len="med"/>
          </a:ln>
          <a:effectLst>
            <a:outerShdw blurRad="63500" algn="ctr" rotWithShape="0">
              <a:sysClr val="window" lastClr="FFFFFF"/>
            </a:outerShdw>
          </a:effectLst>
        </p:spPr>
      </p:cxnSp>
      <p:cxnSp>
        <p:nvCxnSpPr>
          <p:cNvPr id="31" name="Straight Connector 30"/>
          <p:cNvCxnSpPr/>
          <p:nvPr/>
        </p:nvCxnSpPr>
        <p:spPr>
          <a:xfrm>
            <a:off x="2270760" y="2284468"/>
            <a:ext cx="3383280" cy="0"/>
          </a:xfrm>
          <a:prstGeom prst="line">
            <a:avLst/>
          </a:prstGeom>
          <a:noFill/>
          <a:ln w="12700" cap="flat" cmpd="sng" algn="ctr">
            <a:gradFill>
              <a:gsLst>
                <a:gs pos="0">
                  <a:schemeClr val="accent1">
                    <a:tint val="66000"/>
                    <a:satMod val="160000"/>
                    <a:alpha val="0"/>
                  </a:schemeClr>
                </a:gs>
                <a:gs pos="50000">
                  <a:schemeClr val="tx1"/>
                </a:gs>
                <a:gs pos="100000">
                  <a:schemeClr val="accent1">
                    <a:tint val="23500"/>
                    <a:satMod val="160000"/>
                    <a:alpha val="0"/>
                  </a:schemeClr>
                </a:gs>
              </a:gsLst>
              <a:lin ang="10800000" scaled="0"/>
            </a:gradFill>
            <a:prstDash val="solid"/>
            <a:headEnd type="none" w="med" len="med"/>
            <a:tailEnd type="none" w="med" len="med"/>
          </a:ln>
          <a:effectLst>
            <a:outerShdw blurRad="63500" algn="ctr" rotWithShape="0">
              <a:sysClr val="window" lastClr="FFFFFF"/>
            </a:outerShdw>
          </a:effectLst>
        </p:spPr>
      </p:cxnSp>
      <p:sp>
        <p:nvSpPr>
          <p:cNvPr id="32" name="Rectangle 31"/>
          <p:cNvSpPr/>
          <p:nvPr/>
        </p:nvSpPr>
        <p:spPr>
          <a:xfrm>
            <a:off x="6517846" y="2451830"/>
            <a:ext cx="3383280" cy="1428083"/>
          </a:xfrm>
          <a:prstGeom prst="rect">
            <a:avLst/>
          </a:prstGeom>
        </p:spPr>
        <p:txBody>
          <a:bodyPr wrap="square" lIns="0" tIns="0" rIns="0" bIns="0">
            <a:spAutoFit/>
          </a:bodyPr>
          <a:lstStyle/>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Microsoft® SQL Server®  2008 Enterprise Edition </a:t>
            </a:r>
            <a:b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b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(64-bit)</a:t>
            </a:r>
          </a:p>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Windows Server® 2008 Enterprise Edition (64-bit)</a:t>
            </a:r>
          </a:p>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Microsoft Visual Studio®  </a:t>
            </a:r>
          </a:p>
        </p:txBody>
      </p:sp>
      <p:sp>
        <p:nvSpPr>
          <p:cNvPr id="38" name="Rectangle 37"/>
          <p:cNvSpPr/>
          <p:nvPr/>
        </p:nvSpPr>
        <p:spPr>
          <a:xfrm>
            <a:off x="2270760" y="2451829"/>
            <a:ext cx="3383280" cy="1206484"/>
          </a:xfrm>
          <a:prstGeom prst="rect">
            <a:avLst/>
          </a:prstGeom>
        </p:spPr>
        <p:txBody>
          <a:bodyPr wrap="square" lIns="0" tIns="0" rIns="0" bIns="0">
            <a:spAutoFit/>
          </a:bodyPr>
          <a:lstStyle/>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Need to transform to a broader set of products and services</a:t>
            </a:r>
          </a:p>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Need to continually innovate the business model</a:t>
            </a:r>
          </a:p>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A single platform for end to end</a:t>
            </a:r>
          </a:p>
        </p:txBody>
      </p:sp>
      <p:sp>
        <p:nvSpPr>
          <p:cNvPr id="26" name="Rectangle 25"/>
          <p:cNvSpPr/>
          <p:nvPr/>
        </p:nvSpPr>
        <p:spPr bwMode="auto">
          <a:xfrm>
            <a:off x="1901094" y="3887468"/>
            <a:ext cx="4114800" cy="3290180"/>
          </a:xfrm>
          <a:prstGeom prst="rect">
            <a:avLst/>
          </a:prstGeom>
          <a:gradFill flip="none" rotWithShape="1">
            <a:gsLst>
              <a:gs pos="0">
                <a:schemeClr val="bg1">
                  <a:alpha val="0"/>
                </a:schemeClr>
              </a:gs>
              <a:gs pos="50000">
                <a:schemeClr val="tx1">
                  <a:alpha val="24000"/>
                </a:schemeClr>
              </a:gs>
              <a:gs pos="100000">
                <a:schemeClr val="bg1">
                  <a:alpha val="0"/>
                </a:schemeClr>
              </a:gs>
            </a:gsLst>
            <a:lin ang="16200000" scaled="1"/>
            <a:tileRect/>
          </a:gradFill>
          <a:ln>
            <a:gradFill flip="none" rotWithShape="1">
              <a:gsLst>
                <a:gs pos="0">
                  <a:schemeClr val="tx2">
                    <a:alpha val="0"/>
                  </a:schemeClr>
                </a:gs>
                <a:gs pos="50000">
                  <a:schemeClr val="tx2"/>
                </a:gs>
                <a:gs pos="100000">
                  <a:schemeClr val="bg1">
                    <a:alpha val="0"/>
                  </a:schemeClr>
                </a:gs>
              </a:gsLst>
              <a:lin ang="162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82880" tIns="274320" rIns="182880" bIns="0" numCol="1" rtlCol="0" anchor="t" anchorCtr="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chemeClr val="tx1"/>
                    </a:gs>
                    <a:gs pos="86000">
                      <a:schemeClr val="tx1"/>
                    </a:gs>
                  </a:gsLst>
                  <a:lin ang="5400000" scaled="0"/>
                </a:gradFill>
                <a:effectLst/>
                <a:uLnTx/>
                <a:uFillTx/>
              </a:rPr>
              <a:t>Customer Technical Challenge</a:t>
            </a:r>
          </a:p>
        </p:txBody>
      </p:sp>
      <p:cxnSp>
        <p:nvCxnSpPr>
          <p:cNvPr id="27" name="Straight Connector 26"/>
          <p:cNvCxnSpPr/>
          <p:nvPr/>
        </p:nvCxnSpPr>
        <p:spPr>
          <a:xfrm>
            <a:off x="2306437" y="4596416"/>
            <a:ext cx="3383280" cy="0"/>
          </a:xfrm>
          <a:prstGeom prst="line">
            <a:avLst/>
          </a:prstGeom>
          <a:noFill/>
          <a:ln w="12700" cap="flat" cmpd="sng" algn="ctr">
            <a:gradFill>
              <a:gsLst>
                <a:gs pos="0">
                  <a:schemeClr val="accent1">
                    <a:tint val="66000"/>
                    <a:satMod val="160000"/>
                    <a:alpha val="0"/>
                  </a:schemeClr>
                </a:gs>
                <a:gs pos="50000">
                  <a:schemeClr val="tx1"/>
                </a:gs>
                <a:gs pos="100000">
                  <a:schemeClr val="accent1">
                    <a:tint val="23500"/>
                    <a:satMod val="160000"/>
                    <a:alpha val="0"/>
                  </a:schemeClr>
                </a:gs>
              </a:gsLst>
              <a:lin ang="10800000" scaled="0"/>
            </a:gradFill>
            <a:prstDash val="solid"/>
            <a:headEnd type="none" w="med" len="med"/>
            <a:tailEnd type="none" w="med" len="med"/>
          </a:ln>
          <a:effectLst>
            <a:outerShdw blurRad="63500" algn="ctr" rotWithShape="0">
              <a:sysClr val="window" lastClr="FFFFFF"/>
            </a:outerShdw>
          </a:effectLst>
        </p:spPr>
      </p:cxnSp>
      <p:sp>
        <p:nvSpPr>
          <p:cNvPr id="33" name="Rectangle 32"/>
          <p:cNvSpPr/>
          <p:nvPr/>
        </p:nvSpPr>
        <p:spPr>
          <a:xfrm>
            <a:off x="2266854" y="4783233"/>
            <a:ext cx="3383280" cy="1428083"/>
          </a:xfrm>
          <a:prstGeom prst="rect">
            <a:avLst/>
          </a:prstGeom>
        </p:spPr>
        <p:txBody>
          <a:bodyPr wrap="square" lIns="0" tIns="0" rIns="0" bIns="0">
            <a:spAutoFit/>
          </a:bodyPr>
          <a:lstStyle/>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Current rigid application architecture</a:t>
            </a:r>
          </a:p>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Multiple redundant policy applications</a:t>
            </a:r>
          </a:p>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No extensible architecture for operational efficiency</a:t>
            </a:r>
          </a:p>
        </p:txBody>
      </p:sp>
      <p:sp>
        <p:nvSpPr>
          <p:cNvPr id="35" name="Rectangle 34"/>
          <p:cNvSpPr/>
          <p:nvPr/>
        </p:nvSpPr>
        <p:spPr bwMode="auto">
          <a:xfrm>
            <a:off x="6155992" y="3889640"/>
            <a:ext cx="4114800" cy="3290180"/>
          </a:xfrm>
          <a:prstGeom prst="rect">
            <a:avLst/>
          </a:prstGeom>
          <a:gradFill flip="none" rotWithShape="1">
            <a:gsLst>
              <a:gs pos="0">
                <a:schemeClr val="bg1">
                  <a:alpha val="0"/>
                </a:schemeClr>
              </a:gs>
              <a:gs pos="50000">
                <a:schemeClr val="tx1">
                  <a:alpha val="24000"/>
                </a:schemeClr>
              </a:gs>
              <a:gs pos="100000">
                <a:schemeClr val="bg1">
                  <a:alpha val="0"/>
                </a:schemeClr>
              </a:gs>
            </a:gsLst>
            <a:lin ang="16200000" scaled="1"/>
            <a:tileRect/>
          </a:gradFill>
          <a:ln>
            <a:gradFill flip="none" rotWithShape="1">
              <a:gsLst>
                <a:gs pos="0">
                  <a:schemeClr val="tx2">
                    <a:alpha val="0"/>
                  </a:schemeClr>
                </a:gs>
                <a:gs pos="50000">
                  <a:schemeClr val="tx2"/>
                </a:gs>
                <a:gs pos="100000">
                  <a:schemeClr val="bg1">
                    <a:alpha val="0"/>
                  </a:schemeClr>
                </a:gs>
              </a:gsLst>
              <a:lin ang="16200000" scaled="1"/>
              <a:tileRect/>
            </a:grad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82880" tIns="274320" rIns="182880" bIns="0" numCol="1" rtlCol="0" anchor="t" anchorCtr="0" compatLnSpc="1">
            <a:prstTxWarp prst="textNoShape">
              <a:avLst/>
            </a:prstTxWarp>
            <a:noAutofit/>
          </a:bodyPr>
          <a:lstStyle/>
          <a:p>
            <a:pPr marL="0" marR="0" lvl="0" indent="0" algn="ctr" defTabSz="914099" eaLnBrk="1" fontAlgn="base" latinLnBrk="0" hangingPunct="1">
              <a:lnSpc>
                <a:spcPct val="90000"/>
              </a:lnSpc>
              <a:spcBef>
                <a:spcPct val="0"/>
              </a:spcBef>
              <a:spcAft>
                <a:spcPct val="0"/>
              </a:spcAft>
              <a:buClrTx/>
              <a:buSzTx/>
              <a:buFontTx/>
              <a:buNone/>
              <a:tabLst/>
              <a:defRPr/>
            </a:pPr>
            <a:r>
              <a:rPr kumimoji="0" lang="en-US" sz="2000" b="1" i="0" u="none" strike="noStrike" kern="0" cap="none" spc="0" normalizeH="0" baseline="0" noProof="0" dirty="0" err="1">
                <a:ln>
                  <a:noFill/>
                </a:ln>
                <a:gradFill>
                  <a:gsLst>
                    <a:gs pos="0">
                      <a:schemeClr val="tx1"/>
                    </a:gs>
                    <a:gs pos="86000">
                      <a:schemeClr val="tx1"/>
                    </a:gs>
                  </a:gsLst>
                  <a:lin ang="5400000" scaled="0"/>
                </a:gradFill>
                <a:effectLst/>
                <a:uLnTx/>
                <a:uFillTx/>
              </a:rPr>
              <a:t>Rehost</a:t>
            </a:r>
            <a:r>
              <a:rPr kumimoji="0" lang="en-US" sz="2000" b="1" i="0" u="none" strike="noStrike" kern="0" cap="none" spc="0" normalizeH="0" baseline="0" noProof="0" dirty="0">
                <a:ln>
                  <a:noFill/>
                </a:ln>
                <a:gradFill>
                  <a:gsLst>
                    <a:gs pos="0">
                      <a:schemeClr val="tx1"/>
                    </a:gs>
                    <a:gs pos="86000">
                      <a:schemeClr val="tx1"/>
                    </a:gs>
                  </a:gsLst>
                  <a:lin ang="5400000" scaled="0"/>
                </a:gradFill>
                <a:effectLst/>
                <a:uLnTx/>
                <a:uFillTx/>
              </a:rPr>
              <a:t> Solution</a:t>
            </a:r>
          </a:p>
        </p:txBody>
      </p:sp>
      <p:cxnSp>
        <p:nvCxnSpPr>
          <p:cNvPr id="36" name="Straight Connector 35"/>
          <p:cNvCxnSpPr/>
          <p:nvPr/>
        </p:nvCxnSpPr>
        <p:spPr>
          <a:xfrm>
            <a:off x="6458192" y="4596416"/>
            <a:ext cx="3383280" cy="0"/>
          </a:xfrm>
          <a:prstGeom prst="line">
            <a:avLst/>
          </a:prstGeom>
          <a:noFill/>
          <a:ln w="12700" cap="flat" cmpd="sng" algn="ctr">
            <a:gradFill>
              <a:gsLst>
                <a:gs pos="0">
                  <a:schemeClr val="accent1">
                    <a:tint val="66000"/>
                    <a:satMod val="160000"/>
                    <a:alpha val="0"/>
                  </a:schemeClr>
                </a:gs>
                <a:gs pos="50000">
                  <a:schemeClr val="tx1"/>
                </a:gs>
                <a:gs pos="100000">
                  <a:schemeClr val="accent1">
                    <a:tint val="23500"/>
                    <a:satMod val="160000"/>
                    <a:alpha val="0"/>
                  </a:schemeClr>
                </a:gs>
              </a:gsLst>
              <a:lin ang="10800000" scaled="0"/>
            </a:gradFill>
            <a:prstDash val="solid"/>
            <a:headEnd type="none" w="med" len="med"/>
            <a:tailEnd type="none" w="med" len="med"/>
          </a:ln>
          <a:effectLst>
            <a:outerShdw blurRad="63500" algn="ctr" rotWithShape="0">
              <a:sysClr val="window" lastClr="FFFFFF"/>
            </a:outerShdw>
          </a:effectLst>
        </p:spPr>
      </p:cxnSp>
      <p:sp>
        <p:nvSpPr>
          <p:cNvPr id="37" name="Rectangle 36"/>
          <p:cNvSpPr/>
          <p:nvPr/>
        </p:nvSpPr>
        <p:spPr>
          <a:xfrm>
            <a:off x="6602148" y="4777213"/>
            <a:ext cx="3383280" cy="1206484"/>
          </a:xfrm>
          <a:prstGeom prst="rect">
            <a:avLst/>
          </a:prstGeom>
        </p:spPr>
        <p:txBody>
          <a:bodyPr wrap="square" lIns="0" tIns="0" rIns="0" bIns="0">
            <a:spAutoFit/>
          </a:bodyPr>
          <a:lstStyle/>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Complete application roadmap</a:t>
            </a:r>
          </a:p>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Select applications with less demand for business change</a:t>
            </a:r>
          </a:p>
          <a:p>
            <a:pPr marL="228600" marR="0" lvl="0" indent="-228600" defTabSz="914363" eaLnBrk="1" fontAlgn="auto" latinLnBrk="0" hangingPunct="1">
              <a:lnSpc>
                <a:spcPct val="90000"/>
              </a:lnSpc>
              <a:spcBef>
                <a:spcPct val="20000"/>
              </a:spcBef>
              <a:spcAft>
                <a:spcPts val="0"/>
              </a:spcAft>
              <a:buClr>
                <a:schemeClr val="tx1"/>
              </a:buClr>
              <a:buSzPct val="115000"/>
              <a:buFont typeface="Segoe" pitchFamily="34" charset="0"/>
              <a:buChar char="●"/>
              <a:tabLst/>
              <a:defRPr/>
            </a:pP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Use </a:t>
            </a:r>
            <a:r>
              <a:rPr kumimoji="0" lang="en-US" sz="1600" b="0" i="0" u="none" strike="noStrike" kern="0" cap="none" spc="0" normalizeH="0" baseline="0" noProof="0" dirty="0" err="1">
                <a:ln>
                  <a:noFill/>
                </a:ln>
                <a:gradFill>
                  <a:gsLst>
                    <a:gs pos="0">
                      <a:schemeClr val="tx1"/>
                    </a:gs>
                    <a:gs pos="86000">
                      <a:schemeClr val="tx1"/>
                    </a:gs>
                  </a:gsLst>
                  <a:lin ang="5400000" scaled="0"/>
                </a:gradFill>
                <a:effectLst/>
                <a:uLnTx/>
                <a:uFillTx/>
              </a:rPr>
              <a:t>Cobol.Net</a:t>
            </a:r>
            <a:r>
              <a:rPr kumimoji="0" lang="en-US" sz="1600" b="0" i="0" u="none" strike="noStrike" kern="0" cap="none" spc="0" normalizeH="0" baseline="0" noProof="0" dirty="0">
                <a:ln>
                  <a:noFill/>
                </a:ln>
                <a:gradFill>
                  <a:gsLst>
                    <a:gs pos="0">
                      <a:schemeClr val="tx1"/>
                    </a:gs>
                    <a:gs pos="86000">
                      <a:schemeClr val="tx1"/>
                    </a:gs>
                  </a:gsLst>
                  <a:lin ang="5400000" scaled="0"/>
                </a:gradFill>
                <a:effectLst/>
                <a:uLnTx/>
                <a:uFillTx/>
              </a:rPr>
              <a:t> for application compatibility with rewrite project</a:t>
            </a:r>
          </a:p>
        </p:txBody>
      </p:sp>
      <p:pic>
        <p:nvPicPr>
          <p:cNvPr id="51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468" y="115347"/>
            <a:ext cx="1920144" cy="1197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09375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60" name="think-cell Slide" r:id="rId12" imgW="270" imgH="270" progId="TCLayout.ActiveDocument.1">
                  <p:embed/>
                </p:oleObj>
              </mc:Choice>
              <mc:Fallback>
                <p:oleObj name="think-cell Slide" r:id="rId12" imgW="270" imgH="270" progId="TCLayout.ActiveDocument.1">
                  <p:embed/>
                  <p:pic>
                    <p:nvPicPr>
                      <p:cNvPr id="2" name="Object 1" hidden="1"/>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6" name="Title 5"/>
          <p:cNvSpPr>
            <a:spLocks noGrp="1"/>
          </p:cNvSpPr>
          <p:nvPr>
            <p:ph type="title"/>
            <p:custDataLst>
              <p:tags r:id="rId3"/>
            </p:custDataLst>
          </p:nvPr>
        </p:nvSpPr>
        <p:spPr/>
        <p:txBody>
          <a:bodyPr vert="horz" lIns="380851" tIns="152340" rIns="53319" bIns="53319" rtlCol="0" anchor="ctr">
            <a:noAutofit/>
          </a:bodyPr>
          <a:lstStyle/>
          <a:p>
            <a:pPr marL="685800"/>
            <a:r>
              <a:rPr lang="en-US" dirty="0" err="1"/>
              <a:t>Rehost</a:t>
            </a:r>
            <a:r>
              <a:rPr lang="en-US" dirty="0"/>
              <a:t> to Azure: </a:t>
            </a:r>
            <a:r>
              <a:rPr lang="en-US" dirty="0" err="1"/>
              <a:t>Acciona</a:t>
            </a:r>
            <a:r>
              <a:rPr lang="en-US" dirty="0"/>
              <a:t> </a:t>
            </a:r>
            <a:r>
              <a:rPr lang="en-US" dirty="0" err="1"/>
              <a:t>Transmediterranea</a:t>
            </a:r>
            <a:endParaRPr lang="en-US" dirty="0"/>
          </a:p>
        </p:txBody>
      </p:sp>
      <p:sp>
        <p:nvSpPr>
          <p:cNvPr id="29" name="Rectangle 28"/>
          <p:cNvSpPr/>
          <p:nvPr>
            <p:custDataLst>
              <p:tags r:id="rId4"/>
            </p:custDataLst>
          </p:nvPr>
        </p:nvSpPr>
        <p:spPr bwMode="auto">
          <a:xfrm>
            <a:off x="519248" y="1204204"/>
            <a:ext cx="1352960" cy="95987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ea typeface="Segoe UI" pitchFamily="34" charset="0"/>
                <a:cs typeface="Segoe UI" pitchFamily="34" charset="0"/>
              </a:rPr>
              <a:t>Customer</a:t>
            </a:r>
          </a:p>
        </p:txBody>
      </p:sp>
      <p:sp>
        <p:nvSpPr>
          <p:cNvPr id="30" name="Rectangle 29"/>
          <p:cNvSpPr/>
          <p:nvPr/>
        </p:nvSpPr>
        <p:spPr>
          <a:xfrm>
            <a:off x="6239622" y="2325757"/>
            <a:ext cx="5624358" cy="3675120"/>
          </a:xfrm>
          <a:prstGeom prst="rect">
            <a:avLst/>
          </a:prstGeom>
          <a:ln/>
        </p:spPr>
        <p:style>
          <a:lnRef idx="1">
            <a:schemeClr val="accent5"/>
          </a:lnRef>
          <a:fillRef idx="3">
            <a:schemeClr val="accent5"/>
          </a:fillRef>
          <a:effectRef idx="2">
            <a:schemeClr val="accent5"/>
          </a:effectRef>
          <a:fontRef idx="minor">
            <a:schemeClr val="lt1"/>
          </a:fontRef>
        </p:style>
        <p:txBody>
          <a:bodyPr lIns="91416" tIns="45708" rIns="91416" bIns="45708" rtlCol="0" anchor="t" anchorCtr="0"/>
          <a:lstStyle/>
          <a:p>
            <a:pPr marL="0" marR="0" lvl="0" indent="0" defTabSz="914363" eaLnBrk="1" fontAlgn="auto" latinLnBrk="0" hangingPunct="1">
              <a:lnSpc>
                <a:spcPct val="90000"/>
              </a:lnSpc>
              <a:spcBef>
                <a:spcPts val="900"/>
              </a:spcBef>
              <a:spcAft>
                <a:spcPts val="0"/>
              </a:spcAft>
              <a:buClr>
                <a:srgbClr val="FFFFFF"/>
              </a:buClr>
              <a:buSzPct val="80000"/>
              <a:buFontTx/>
              <a:buNone/>
              <a:tabLst/>
              <a:defRPr/>
            </a:pPr>
            <a:r>
              <a:rPr kumimoji="0" lang="en-US" sz="1800" b="1" i="0" u="none" strike="noStrike" kern="0" cap="none" spc="0" normalizeH="0" baseline="0" noProof="0" dirty="0">
                <a:ln>
                  <a:noFill/>
                </a:ln>
                <a:solidFill>
                  <a:srgbClr val="FFFFFF"/>
                </a:solidFill>
                <a:effectLst/>
                <a:uLnTx/>
                <a:uFillTx/>
              </a:rPr>
              <a:t>Key Benefits</a:t>
            </a:r>
          </a:p>
          <a:p>
            <a:pPr marL="285750" marR="0" lvl="0" indent="-285750" defTabSz="914363" eaLnBrk="1" fontAlgn="auto" latinLnBrk="0" hangingPunct="1">
              <a:lnSpc>
                <a:spcPct val="90000"/>
              </a:lnSpc>
              <a:spcBef>
                <a:spcPts val="900"/>
              </a:spcBef>
              <a:spcAft>
                <a:spcPts val="0"/>
              </a:spcAft>
              <a:buClr>
                <a:srgbClr val="FFFFFF"/>
              </a:buClr>
              <a:buSzPct val="80000"/>
              <a:buFont typeface="Arial" panose="020B0604020202020204" pitchFamily="34" charset="0"/>
              <a:buChar char="•"/>
              <a:tabLst/>
              <a:defRPr/>
            </a:pPr>
            <a:r>
              <a:rPr kumimoji="0" lang="en-US" sz="1800" b="0" i="0" u="none" strike="noStrike" kern="0" cap="none" spc="0" normalizeH="0" baseline="0" noProof="0" dirty="0">
                <a:ln>
                  <a:noFill/>
                </a:ln>
                <a:solidFill>
                  <a:schemeClr val="tx1"/>
                </a:solidFill>
                <a:effectLst/>
                <a:uLnTx/>
                <a:uFillTx/>
              </a:rPr>
              <a:t>Savings over $1M per year</a:t>
            </a:r>
          </a:p>
          <a:p>
            <a:pPr marL="285750" marR="0" lvl="0" indent="-285750" defTabSz="914363" eaLnBrk="1" fontAlgn="auto" latinLnBrk="0" hangingPunct="1">
              <a:lnSpc>
                <a:spcPct val="90000"/>
              </a:lnSpc>
              <a:spcBef>
                <a:spcPts val="900"/>
              </a:spcBef>
              <a:spcAft>
                <a:spcPts val="0"/>
              </a:spcAft>
              <a:buClr>
                <a:srgbClr val="FFFFFF"/>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Faster time to market</a:t>
            </a:r>
          </a:p>
          <a:p>
            <a:pPr marL="285750" marR="0" lvl="0" indent="-285750" defTabSz="914363" eaLnBrk="1" fontAlgn="auto" latinLnBrk="0" hangingPunct="1">
              <a:lnSpc>
                <a:spcPct val="90000"/>
              </a:lnSpc>
              <a:spcBef>
                <a:spcPts val="900"/>
              </a:spcBef>
              <a:spcAft>
                <a:spcPts val="0"/>
              </a:spcAft>
              <a:buClr>
                <a:srgbClr val="FFFFFF"/>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Ability to handle seasonality of business</a:t>
            </a:r>
          </a:p>
          <a:p>
            <a:pPr marL="285750" marR="0" lvl="0" indent="-285750" defTabSz="914363" eaLnBrk="1" fontAlgn="auto" latinLnBrk="0" hangingPunct="1">
              <a:lnSpc>
                <a:spcPct val="90000"/>
              </a:lnSpc>
              <a:spcBef>
                <a:spcPts val="900"/>
              </a:spcBef>
              <a:spcAft>
                <a:spcPts val="0"/>
              </a:spcAft>
              <a:buClr>
                <a:srgbClr val="FFFFFF"/>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Able to reach new markets</a:t>
            </a:r>
          </a:p>
          <a:p>
            <a:pPr marL="285750" marR="0" lvl="0" indent="-285750" defTabSz="914363" eaLnBrk="1" fontAlgn="auto" latinLnBrk="0" hangingPunct="1">
              <a:lnSpc>
                <a:spcPct val="90000"/>
              </a:lnSpc>
              <a:spcBef>
                <a:spcPts val="900"/>
              </a:spcBef>
              <a:spcAft>
                <a:spcPts val="0"/>
              </a:spcAft>
              <a:buClr>
                <a:srgbClr val="FFFFFF"/>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Information, people and processes integration</a:t>
            </a:r>
          </a:p>
          <a:p>
            <a:pPr marL="285750" marR="0" lvl="0" indent="-285750" defTabSz="914363" eaLnBrk="1" fontAlgn="auto" latinLnBrk="0" hangingPunct="1">
              <a:lnSpc>
                <a:spcPct val="90000"/>
              </a:lnSpc>
              <a:spcBef>
                <a:spcPts val="900"/>
              </a:spcBef>
              <a:spcAft>
                <a:spcPts val="0"/>
              </a:spcAft>
              <a:buClr>
                <a:srgbClr val="FFFFFF"/>
              </a:buClr>
              <a:buSzPct val="80000"/>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Improved B2B integration</a:t>
            </a:r>
          </a:p>
          <a:p>
            <a:pPr marL="0" marR="0" lvl="0" indent="0" defTabSz="914363" eaLnBrk="1" fontAlgn="auto" latinLnBrk="0" hangingPunct="1">
              <a:lnSpc>
                <a:spcPct val="90000"/>
              </a:lnSpc>
              <a:spcBef>
                <a:spcPts val="900"/>
              </a:spcBef>
              <a:spcAft>
                <a:spcPts val="0"/>
              </a:spcAft>
              <a:buClr>
                <a:srgbClr val="FFFFFF"/>
              </a:buClr>
              <a:buSzPct val="80000"/>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31" name="Rectangle 30"/>
          <p:cNvSpPr/>
          <p:nvPr>
            <p:custDataLst>
              <p:tags r:id="rId5"/>
            </p:custDataLst>
          </p:nvPr>
        </p:nvSpPr>
        <p:spPr>
          <a:xfrm>
            <a:off x="2171958" y="1204204"/>
            <a:ext cx="9692022" cy="959870"/>
          </a:xfrm>
          <a:prstGeom prst="rect">
            <a:avLst/>
          </a:prstGeom>
          <a:ln/>
        </p:spPr>
        <p:style>
          <a:lnRef idx="1">
            <a:schemeClr val="accent5"/>
          </a:lnRef>
          <a:fillRef idx="3">
            <a:schemeClr val="accent5"/>
          </a:fillRef>
          <a:effectRef idx="2">
            <a:schemeClr val="accent5"/>
          </a:effectRef>
          <a:fontRef idx="minor">
            <a:schemeClr val="lt1"/>
          </a:fontRef>
        </p:style>
        <p:txBody>
          <a:bodyPr lIns="91416" tIns="45708" rIns="91416" bIns="45708" rtlCol="0" anchor="t" anchorCtr="0"/>
          <a:lstStyle/>
          <a:p>
            <a:pPr marL="0" marR="0" lvl="1" indent="0" defTabSz="639888" eaLnBrk="1" fontAlgn="auto" latinLnBrk="0" hangingPunct="1">
              <a:lnSpc>
                <a:spcPct val="90000"/>
              </a:lnSpc>
              <a:spcBef>
                <a:spcPts val="900"/>
              </a:spcBef>
              <a:spcAft>
                <a:spcPts val="0"/>
              </a:spcAft>
              <a:buClr>
                <a:srgbClr val="FFFFFF"/>
              </a:buClr>
              <a:buSzPct val="80000"/>
              <a:buFontTx/>
              <a:buNone/>
              <a:tabLst/>
              <a:defRPr/>
            </a:pPr>
            <a:r>
              <a:rPr kumimoji="0" lang="en-US" sz="1800" b="0" i="0" u="none" strike="noStrike" kern="0" cap="none" spc="0" normalizeH="0" baseline="0" noProof="0" dirty="0" err="1">
                <a:ln>
                  <a:noFill/>
                </a:ln>
                <a:solidFill>
                  <a:srgbClr val="FFFFFF"/>
                </a:solidFill>
                <a:effectLst/>
                <a:uLnTx/>
                <a:uFillTx/>
              </a:rPr>
              <a:t>Acciona</a:t>
            </a:r>
            <a:r>
              <a:rPr kumimoji="0" lang="en-US" sz="1800" b="0" i="0" u="none" strike="noStrike" kern="0" cap="none" spc="0" normalizeH="0" baseline="0" noProof="0" dirty="0">
                <a:ln>
                  <a:noFill/>
                </a:ln>
                <a:solidFill>
                  <a:srgbClr val="FFFFFF"/>
                </a:solidFill>
                <a:effectLst/>
                <a:uLnTx/>
                <a:uFillTx/>
              </a:rPr>
              <a:t> </a:t>
            </a:r>
            <a:r>
              <a:rPr kumimoji="0" lang="en-US" sz="1800" b="0" i="0" u="none" strike="noStrike" kern="0" cap="none" spc="0" normalizeH="0" baseline="0" noProof="0" dirty="0" err="1">
                <a:ln>
                  <a:noFill/>
                </a:ln>
                <a:solidFill>
                  <a:srgbClr val="FFFFFF"/>
                </a:solidFill>
                <a:effectLst/>
                <a:uLnTx/>
                <a:uFillTx/>
              </a:rPr>
              <a:t>Transmediterranea</a:t>
            </a:r>
            <a:r>
              <a:rPr kumimoji="0" lang="en-US" sz="1800" b="0" i="0" u="none" strike="noStrike" kern="0" cap="none" spc="0" normalizeH="0" baseline="0" noProof="0" dirty="0">
                <a:ln>
                  <a:noFill/>
                </a:ln>
                <a:solidFill>
                  <a:srgbClr val="FFFFFF"/>
                </a:solidFill>
                <a:effectLst/>
                <a:uLnTx/>
                <a:uFillTx/>
              </a:rPr>
              <a:t> is a Spanish shipping line with 25 ships, 544 million euros yearly  revenue,  vessels sailed a total of 1,521,988 nautical miles and carried 3.3 million passengers, 78,146 vehicles and 5,877,351 and linear meters of cargo.</a:t>
            </a:r>
          </a:p>
        </p:txBody>
      </p:sp>
      <p:sp>
        <p:nvSpPr>
          <p:cNvPr id="32" name="Rectangle 31"/>
          <p:cNvSpPr/>
          <p:nvPr>
            <p:custDataLst>
              <p:tags r:id="rId6"/>
            </p:custDataLst>
          </p:nvPr>
        </p:nvSpPr>
        <p:spPr>
          <a:xfrm>
            <a:off x="2171958" y="2325757"/>
            <a:ext cx="3934092" cy="1754518"/>
          </a:xfrm>
          <a:prstGeom prst="rect">
            <a:avLst/>
          </a:prstGeom>
          <a:ln/>
        </p:spPr>
        <p:style>
          <a:lnRef idx="1">
            <a:schemeClr val="accent5"/>
          </a:lnRef>
          <a:fillRef idx="3">
            <a:schemeClr val="accent5"/>
          </a:fillRef>
          <a:effectRef idx="2">
            <a:schemeClr val="accent5"/>
          </a:effectRef>
          <a:fontRef idx="minor">
            <a:schemeClr val="lt1"/>
          </a:fontRef>
        </p:style>
        <p:txBody>
          <a:bodyPr lIns="91416" tIns="45708" rIns="91416" bIns="45708" rtlCol="0" anchor="t" anchorCtr="0"/>
          <a:lstStyle/>
          <a:p>
            <a:pPr marL="0" marR="0" lvl="1" indent="0" defTabSz="639888"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rPr>
              <a:t>Constrains on how they could support direct to consumer:</a:t>
            </a:r>
          </a:p>
          <a:p>
            <a:pPr marL="285750" marR="0" lvl="1" indent="-285750" defTabSz="63988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Ticketing system on mainframe </a:t>
            </a:r>
          </a:p>
          <a:p>
            <a:pPr marL="285750" marR="0" lvl="1" indent="-285750" defTabSz="63988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High-cost of system </a:t>
            </a:r>
          </a:p>
          <a:p>
            <a:pPr marL="285750" marR="0" lvl="1" indent="-285750" defTabSz="63988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Slow to respond to new requirements.</a:t>
            </a:r>
          </a:p>
        </p:txBody>
      </p:sp>
      <p:sp>
        <p:nvSpPr>
          <p:cNvPr id="33" name="Rectangle 32"/>
          <p:cNvSpPr/>
          <p:nvPr>
            <p:custDataLst>
              <p:tags r:id="rId7"/>
            </p:custDataLst>
          </p:nvPr>
        </p:nvSpPr>
        <p:spPr>
          <a:xfrm>
            <a:off x="2171958" y="4220265"/>
            <a:ext cx="3934093" cy="1780613"/>
          </a:xfrm>
          <a:prstGeom prst="rect">
            <a:avLst/>
          </a:prstGeom>
          <a:ln/>
        </p:spPr>
        <p:style>
          <a:lnRef idx="1">
            <a:schemeClr val="accent5"/>
          </a:lnRef>
          <a:fillRef idx="3">
            <a:schemeClr val="accent5"/>
          </a:fillRef>
          <a:effectRef idx="2">
            <a:schemeClr val="accent5"/>
          </a:effectRef>
          <a:fontRef idx="minor">
            <a:schemeClr val="lt1"/>
          </a:fontRef>
        </p:style>
        <p:txBody>
          <a:bodyPr lIns="91416" tIns="45708" rIns="91416" bIns="45708" rtlCol="0" anchor="t" anchorCtr="0"/>
          <a:lstStyle/>
          <a:p>
            <a:pPr marL="285750" marR="0" lvl="1" indent="-285750" defTabSz="63988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Migrated COBOL code to Cloud using Micro Focus Visual COBOL </a:t>
            </a:r>
          </a:p>
          <a:p>
            <a:pPr marL="285750" marR="0" lvl="1" indent="-285750" defTabSz="639888"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rPr>
              <a:t>Migrated data to SQL Database and developed new front-end with </a:t>
            </a:r>
            <a:r>
              <a:rPr kumimoji="0" lang="en-US" sz="1800" b="0" i="0" u="none" strike="noStrike" kern="0" cap="none" spc="0" normalizeH="0" baseline="0" noProof="0" dirty="0" err="1">
                <a:ln>
                  <a:noFill/>
                </a:ln>
                <a:solidFill>
                  <a:srgbClr val="FFFFFF"/>
                </a:solidFill>
                <a:effectLst/>
                <a:uLnTx/>
                <a:uFillTx/>
              </a:rPr>
              <a:t>VisualStudio</a:t>
            </a:r>
            <a:r>
              <a:rPr kumimoji="0" lang="en-US" sz="1800" b="0" i="0" u="none" strike="noStrike" kern="0" cap="none" spc="0" normalizeH="0" baseline="0" noProof="0" dirty="0">
                <a:ln>
                  <a:noFill/>
                </a:ln>
                <a:solidFill>
                  <a:srgbClr val="FFFFFF"/>
                </a:solidFill>
                <a:effectLst/>
                <a:uLnTx/>
                <a:uFillTx/>
              </a:rPr>
              <a:t>.</a:t>
            </a:r>
          </a:p>
        </p:txBody>
      </p:sp>
      <p:grpSp>
        <p:nvGrpSpPr>
          <p:cNvPr id="34" name="Group 33"/>
          <p:cNvGrpSpPr/>
          <p:nvPr/>
        </p:nvGrpSpPr>
        <p:grpSpPr>
          <a:xfrm>
            <a:off x="519248" y="3734383"/>
            <a:ext cx="1352960" cy="2266494"/>
            <a:chOff x="615651" y="3912365"/>
            <a:chExt cx="1395914" cy="2618350"/>
          </a:xfrm>
          <a:solidFill>
            <a:schemeClr val="accent2"/>
          </a:solidFill>
        </p:grpSpPr>
        <p:sp>
          <p:nvSpPr>
            <p:cNvPr id="35" name="Rectangle 34"/>
            <p:cNvSpPr/>
            <p:nvPr>
              <p:custDataLst>
                <p:tags r:id="rId9"/>
              </p:custDataLst>
            </p:nvPr>
          </p:nvSpPr>
          <p:spPr bwMode="auto">
            <a:xfrm>
              <a:off x="615651" y="4473679"/>
              <a:ext cx="1395914" cy="2057036"/>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ea typeface="Segoe UI" pitchFamily="34" charset="0"/>
                  <a:cs typeface="Segoe UI" pitchFamily="34" charset="0"/>
                </a:rPr>
                <a:t>Solution</a:t>
              </a:r>
            </a:p>
          </p:txBody>
        </p:sp>
        <p:pic>
          <p:nvPicPr>
            <p:cNvPr id="36" name="Picture 2" descr="C:\Users\chrisw\Desktop\Cloud Services 3.png"/>
            <p:cNvPicPr>
              <a:picLocks noChangeAspect="1" noChangeArrowheads="1"/>
            </p:cNvPicPr>
            <p:nvPr/>
          </p:nvPicPr>
          <p:blipFill>
            <a:blip r:embed="rId14" cstate="screen">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rcRect/>
            <a:stretch>
              <a:fillRect/>
            </a:stretch>
          </p:blipFill>
          <p:spPr bwMode="black">
            <a:xfrm>
              <a:off x="1305014" y="3912365"/>
              <a:ext cx="579524" cy="399591"/>
            </a:xfrm>
            <a:prstGeom prst="rect">
              <a:avLst/>
            </a:prstGeom>
            <a:extLst/>
          </p:spPr>
          <p:style>
            <a:lnRef idx="1">
              <a:schemeClr val="accent5"/>
            </a:lnRef>
            <a:fillRef idx="3">
              <a:schemeClr val="accent5"/>
            </a:fillRef>
            <a:effectRef idx="2">
              <a:schemeClr val="accent5"/>
            </a:effectRef>
            <a:fontRef idx="minor">
              <a:schemeClr val="lt1"/>
            </a:fontRef>
          </p:style>
        </p:pic>
      </p:grpSp>
      <p:sp>
        <p:nvSpPr>
          <p:cNvPr id="37" name="Rectangle 36"/>
          <p:cNvSpPr/>
          <p:nvPr>
            <p:custDataLst>
              <p:tags r:id="rId8"/>
            </p:custDataLst>
          </p:nvPr>
        </p:nvSpPr>
        <p:spPr bwMode="auto">
          <a:xfrm>
            <a:off x="519249" y="2325757"/>
            <a:ext cx="1352960" cy="1754519"/>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marL="0" marR="0" lvl="0" indent="0" defTabSz="913825"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ea typeface="Segoe UI" pitchFamily="34" charset="0"/>
                <a:cs typeface="Segoe UI" pitchFamily="34" charset="0"/>
              </a:rPr>
              <a:t>Challenge</a:t>
            </a:r>
          </a:p>
        </p:txBody>
      </p:sp>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253459" y="568381"/>
            <a:ext cx="1319871" cy="6414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5858983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5hV7571JqUS7wdjc1c2Gvw"/>
  <p:tag name="MT_TILE" val="YES"/>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dDZctK9HOE2IYIQcth6C5A"/>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UG42.JDpb0akAP1RRWsIl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HgFrPe2fa0qbCFdUuVBgj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ei1sRGeJKkGtsvWIDgiIQ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g0tk268JfE211Q.fDPjwk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0kZEa.LGYU.rN3oYTXi8e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5hV7571JqUS7wdjc1c2Gvw"/>
  <p:tag name="MT_TILE" val="YES"/>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dDZctK9HOE2IYIQcth6C5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UG42.JDpb0akAP1RRWsIl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HgFrPe2fa0qbCFdUuVBgj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ei1sRGeJKkGtsvWIDgiIQ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g0tk268JfE211Q.fDPjwk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HMr6L6y8_kOf4LyZrBMiZw"/>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V1at2P_HXEWlY3xYqoQdTg"/>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V1at2P_HXEWlY3xYqoQdTg"/>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cHKAs_sEo0e4Ng5b8w796Q"/>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cHKAs_sEo0e4Ng5b8w796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CQ5Yw.uEQEmXLso_0h_A2A"/>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VJeKrx8i.U2PqXvPF5_DO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x7HdmBbreUqd5CCuy6fGV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Ox7vp82_z0iHZVYpzenjH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uKAxCXKGOkKQW1miIihTy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x7HdmBbreUqd5CCuy6fGV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JDm.Jc5qL0C8b.KDEoZoB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FOuUR8PuUEOol.18EzXc_w"/>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Ox7vp82_z0iHZVYpzenjH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OYDIn4eA3028iYg4tqi_n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uKAxCXKGOkKQW1miIihTy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MT_TILE" val="YES"/>
</p:tagLst>
</file>

<file path=ppt/tags/tag81.xml><?xml version="1.0" encoding="utf-8"?>
<p:tagLst xmlns:a="http://schemas.openxmlformats.org/drawingml/2006/main" xmlns:r="http://schemas.openxmlformats.org/officeDocument/2006/relationships" xmlns:p="http://schemas.openxmlformats.org/presentationml/2006/main">
  <p:tag name="MT_TILE" val="YES"/>
</p:tagLst>
</file>

<file path=ppt/tags/tag82.xml><?xml version="1.0" encoding="utf-8"?>
<p:tagLst xmlns:a="http://schemas.openxmlformats.org/drawingml/2006/main" xmlns:r="http://schemas.openxmlformats.org/officeDocument/2006/relationships" xmlns:p="http://schemas.openxmlformats.org/presentationml/2006/main">
  <p:tag name="MT_TILE" val="YES"/>
</p:tagLst>
</file>

<file path=ppt/tags/tag83.xml><?xml version="1.0" encoding="utf-8"?>
<p:tagLst xmlns:a="http://schemas.openxmlformats.org/drawingml/2006/main" xmlns:r="http://schemas.openxmlformats.org/officeDocument/2006/relationships" xmlns:p="http://schemas.openxmlformats.org/presentationml/2006/main">
  <p:tag name="MT_TILE" val="YES"/>
</p:tagLst>
</file>

<file path=ppt/tags/tag84.xml><?xml version="1.0" encoding="utf-8"?>
<p:tagLst xmlns:a="http://schemas.openxmlformats.org/drawingml/2006/main" xmlns:r="http://schemas.openxmlformats.org/officeDocument/2006/relationships" xmlns:p="http://schemas.openxmlformats.org/presentationml/2006/main">
  <p:tag name="MT_TILE" val="YES"/>
</p:tagLst>
</file>

<file path=ppt/tags/tag85.xml><?xml version="1.0" encoding="utf-8"?>
<p:tagLst xmlns:a="http://schemas.openxmlformats.org/drawingml/2006/main" xmlns:r="http://schemas.openxmlformats.org/officeDocument/2006/relationships" xmlns:p="http://schemas.openxmlformats.org/presentationml/2006/main">
  <p:tag name="MT_TILE" val="YES"/>
</p:tagLst>
</file>

<file path=ppt/tags/tag86.xml><?xml version="1.0" encoding="utf-8"?>
<p:tagLst xmlns:a="http://schemas.openxmlformats.org/drawingml/2006/main" xmlns:r="http://schemas.openxmlformats.org/officeDocument/2006/relationships" xmlns:p="http://schemas.openxmlformats.org/presentationml/2006/main">
  <p:tag name="MT_TILE" val="YES"/>
</p:tagLst>
</file>

<file path=ppt/tags/tag87.xml><?xml version="1.0" encoding="utf-8"?>
<p:tagLst xmlns:a="http://schemas.openxmlformats.org/drawingml/2006/main" xmlns:r="http://schemas.openxmlformats.org/officeDocument/2006/relationships" xmlns:p="http://schemas.openxmlformats.org/presentationml/2006/main">
  <p:tag name="MT_TILE" val="YES"/>
</p:tagLst>
</file>

<file path=ppt/tags/tag88.xml><?xml version="1.0" encoding="utf-8"?>
<p:tagLst xmlns:a="http://schemas.openxmlformats.org/drawingml/2006/main" xmlns:r="http://schemas.openxmlformats.org/officeDocument/2006/relationships" xmlns:p="http://schemas.openxmlformats.org/presentationml/2006/main">
  <p:tag name="MT_TILE" val="YES"/>
</p:tagLst>
</file>

<file path=ppt/tags/tag89.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MT_TILE" val="YES"/>
</p:tagLst>
</file>

<file path=ppt/tags/tag91.xml><?xml version="1.0" encoding="utf-8"?>
<p:tagLst xmlns:a="http://schemas.openxmlformats.org/drawingml/2006/main" xmlns:r="http://schemas.openxmlformats.org/officeDocument/2006/relationships" xmlns:p="http://schemas.openxmlformats.org/presentationml/2006/main">
  <p:tag name="MT_TILE" val="YES"/>
</p:tagLst>
</file>

<file path=ppt/tags/tag92.xml><?xml version="1.0" encoding="utf-8"?>
<p:tagLst xmlns:a="http://schemas.openxmlformats.org/drawingml/2006/main" xmlns:r="http://schemas.openxmlformats.org/officeDocument/2006/relationships" xmlns:p="http://schemas.openxmlformats.org/presentationml/2006/main">
  <p:tag name="MT_TILE" val="YES"/>
</p:tagLst>
</file>

<file path=ppt/tags/tag93.xml><?xml version="1.0" encoding="utf-8"?>
<p:tagLst xmlns:a="http://schemas.openxmlformats.org/drawingml/2006/main" xmlns:r="http://schemas.openxmlformats.org/officeDocument/2006/relationships" xmlns:p="http://schemas.openxmlformats.org/presentationml/2006/main">
  <p:tag name="MT_TILE" val="YES"/>
</p:tagLst>
</file>

<file path=ppt/tags/tag94.xml><?xml version="1.0" encoding="utf-8"?>
<p:tagLst xmlns:a="http://schemas.openxmlformats.org/drawingml/2006/main" xmlns:r="http://schemas.openxmlformats.org/officeDocument/2006/relationships" xmlns:p="http://schemas.openxmlformats.org/presentationml/2006/main">
  <p:tag name="MT_TILE" val="YES"/>
</p:tagLst>
</file>

<file path=ppt/tags/tag95.xml><?xml version="1.0" encoding="utf-8"?>
<p:tagLst xmlns:a="http://schemas.openxmlformats.org/drawingml/2006/main" xmlns:r="http://schemas.openxmlformats.org/officeDocument/2006/relationships" xmlns:p="http://schemas.openxmlformats.org/presentationml/2006/main">
  <p:tag name="MT_TILE" val="YES"/>
</p:tagLst>
</file>

<file path=ppt/tags/tag96.xml><?xml version="1.0" encoding="utf-8"?>
<p:tagLst xmlns:a="http://schemas.openxmlformats.org/drawingml/2006/main" xmlns:r="http://schemas.openxmlformats.org/officeDocument/2006/relationships" xmlns:p="http://schemas.openxmlformats.org/presentationml/2006/main">
  <p:tag name="MT_TILE" val="YES"/>
</p:tagLst>
</file>

<file path=ppt/tags/tag97.xml><?xml version="1.0" encoding="utf-8"?>
<p:tagLst xmlns:a="http://schemas.openxmlformats.org/drawingml/2006/main" xmlns:r="http://schemas.openxmlformats.org/officeDocument/2006/relationships" xmlns:p="http://schemas.openxmlformats.org/presentationml/2006/main">
  <p:tag name="MT_TILE" val="YES"/>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0kZEa.LGYU.rN3oYTXi8eA"/>
</p:tagLst>
</file>

<file path=ppt/theme/theme1.xml><?xml version="1.0" encoding="utf-8"?>
<a:theme xmlns:a="http://schemas.openxmlformats.org/drawingml/2006/main" name="FY15 Enterprise identity theme">
  <a:themeElements>
    <a:clrScheme name="Custom 7">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505050"/>
      </a:hlink>
      <a:folHlink>
        <a:srgbClr val="505050"/>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PG Presentation Template_16x9_Light_042914" id="{F3AC482D-D5FE-4C12-8E0E-EA8972E3C93B}" vid="{33523C68-E248-4A1F-A64D-A892E9B2A2BC}"/>
    </a:ext>
  </a:extLst>
</a:theme>
</file>

<file path=ppt/theme/theme10.xml><?xml version="1.0" encoding="utf-8"?>
<a:theme xmlns:a="http://schemas.openxmlformats.org/drawingml/2006/main" name="Mission Critical Template 4x3_v10">
  <a:themeElements>
    <a:clrScheme name="kuleen_v01">
      <a:dk1>
        <a:srgbClr val="000000"/>
      </a:dk1>
      <a:lt1>
        <a:srgbClr val="FFFFFF"/>
      </a:lt1>
      <a:dk2>
        <a:srgbClr val="000000"/>
      </a:dk2>
      <a:lt2>
        <a:srgbClr val="FFFFFF"/>
      </a:lt2>
      <a:accent1>
        <a:srgbClr val="66CCFF"/>
      </a:accent1>
      <a:accent2>
        <a:srgbClr val="92D050"/>
      </a:accent2>
      <a:accent3>
        <a:srgbClr val="FF9900"/>
      </a:accent3>
      <a:accent4>
        <a:srgbClr val="1273CC"/>
      </a:accent4>
      <a:accent5>
        <a:srgbClr val="068A25"/>
      </a:accent5>
      <a:accent6>
        <a:srgbClr val="9F0D0D"/>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a:ln>
              <a:solidFill>
                <a:schemeClr val="tx1">
                  <a:alpha val="0"/>
                </a:schemeClr>
              </a:solidFill>
            </a:ln>
            <a:solidFill>
              <a:schemeClr val="tx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1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12.xml><?xml version="1.0" encoding="utf-8"?>
<a:theme xmlns:a="http://schemas.openxmlformats.org/drawingml/2006/main" name="1_Office Theme">
  <a:themeElements>
    <a:clrScheme name="Micro Focus">
      <a:dk1>
        <a:srgbClr val="003768"/>
      </a:dk1>
      <a:lt1>
        <a:srgbClr val="FFFFFF"/>
      </a:lt1>
      <a:dk2>
        <a:srgbClr val="000000"/>
      </a:dk2>
      <a:lt2>
        <a:srgbClr val="E6E6E6"/>
      </a:lt2>
      <a:accent1>
        <a:srgbClr val="939393"/>
      </a:accent1>
      <a:accent2>
        <a:srgbClr val="585858"/>
      </a:accent2>
      <a:accent3>
        <a:srgbClr val="7D4199"/>
      </a:accent3>
      <a:accent4>
        <a:srgbClr val="C1D82F"/>
      </a:accent4>
      <a:accent5>
        <a:srgbClr val="F8981D"/>
      </a:accent5>
      <a:accent6>
        <a:srgbClr val="B4D5F0"/>
      </a:accent6>
      <a:hlink>
        <a:srgbClr val="009DDC"/>
      </a:hlink>
      <a:folHlink>
        <a:srgbClr val="EF3E4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Micro Focus">
      <a:dk1>
        <a:srgbClr val="003768"/>
      </a:dk1>
      <a:lt1>
        <a:srgbClr val="FFFFFF"/>
      </a:lt1>
      <a:dk2>
        <a:srgbClr val="000000"/>
      </a:dk2>
      <a:lt2>
        <a:srgbClr val="E6E6E6"/>
      </a:lt2>
      <a:accent1>
        <a:srgbClr val="939393"/>
      </a:accent1>
      <a:accent2>
        <a:srgbClr val="585858"/>
      </a:accent2>
      <a:accent3>
        <a:srgbClr val="7D4199"/>
      </a:accent3>
      <a:accent4>
        <a:srgbClr val="C1D82F"/>
      </a:accent4>
      <a:accent5>
        <a:srgbClr val="F8981D"/>
      </a:accent5>
      <a:accent6>
        <a:srgbClr val="B4D5F0"/>
      </a:accent6>
      <a:hlink>
        <a:srgbClr val="009DDC"/>
      </a:hlink>
      <a:folHlink>
        <a:srgbClr val="EF3E4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Mission Critical Template 4x3_v10">
  <a:themeElements>
    <a:clrScheme name="kuleen_v01">
      <a:dk1>
        <a:srgbClr val="000000"/>
      </a:dk1>
      <a:lt1>
        <a:srgbClr val="FFFFFF"/>
      </a:lt1>
      <a:dk2>
        <a:srgbClr val="000000"/>
      </a:dk2>
      <a:lt2>
        <a:srgbClr val="FFFFFF"/>
      </a:lt2>
      <a:accent1>
        <a:srgbClr val="66CCFF"/>
      </a:accent1>
      <a:accent2>
        <a:srgbClr val="92D050"/>
      </a:accent2>
      <a:accent3>
        <a:srgbClr val="FF9900"/>
      </a:accent3>
      <a:accent4>
        <a:srgbClr val="1273CC"/>
      </a:accent4>
      <a:accent5>
        <a:srgbClr val="068A25"/>
      </a:accent5>
      <a:accent6>
        <a:srgbClr val="9F0D0D"/>
      </a:accent6>
      <a:hlink>
        <a:srgbClr val="F0ED7B"/>
      </a:hlink>
      <a:folHlink>
        <a:srgbClr val="F3EB4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a:ln>
              <a:solidFill>
                <a:schemeClr val="tx1">
                  <a:alpha val="0"/>
                </a:schemeClr>
              </a:solidFill>
            </a:ln>
            <a:solidFill>
              <a:schemeClr val="tx1"/>
            </a:soli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FY13 EPG Presentation Template_External_16x9_Light">
  <a:themeElements>
    <a:clrScheme name="FY14 EPG colors">
      <a:dk1>
        <a:srgbClr val="505050"/>
      </a:dk1>
      <a:lt1>
        <a:sysClr val="window" lastClr="FFFFFF"/>
      </a:lt1>
      <a:dk2>
        <a:srgbClr val="0072C6"/>
      </a:dk2>
      <a:lt2>
        <a:srgbClr val="002050"/>
      </a:lt2>
      <a:accent1>
        <a:srgbClr val="7FBA00"/>
      </a:accent1>
      <a:accent2>
        <a:srgbClr val="00188F"/>
      </a:accent2>
      <a:accent3>
        <a:srgbClr val="68217A"/>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1_3-30410_WPC_Breakout_Template_16x9">
  <a:themeElements>
    <a:clrScheme name="Custom 168">
      <a:dk1>
        <a:srgbClr val="505050"/>
      </a:dk1>
      <a:lt1>
        <a:srgbClr val="FFFFFF"/>
      </a:lt1>
      <a:dk2>
        <a:srgbClr val="68217A"/>
      </a:dk2>
      <a:lt2>
        <a:srgbClr val="D2D2D2"/>
      </a:lt2>
      <a:accent1>
        <a:srgbClr val="68217A"/>
      </a:accent1>
      <a:accent2>
        <a:srgbClr val="0072C6"/>
      </a:accent2>
      <a:accent3>
        <a:srgbClr val="008272"/>
      </a:accent3>
      <a:accent4>
        <a:srgbClr val="00BCF2"/>
      </a:accent4>
      <a:accent5>
        <a:srgbClr val="7FBA00"/>
      </a:accent5>
      <a:accent6>
        <a:srgbClr val="FF8C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538_Dearing_v1" id="{1C5A66FE-E258-4DF5-A2D7-4428D7DE97D9}" vid="{2C6FE43E-B47B-4B71-9C31-5B1E3A0533C8}"/>
    </a:ext>
  </a:extLst>
</a:theme>
</file>

<file path=ppt/theme/theme4.xml><?xml version="1.0" encoding="utf-8"?>
<a:theme xmlns:a="http://schemas.openxmlformats.org/drawingml/2006/main" name="1_5-30424_MGXFY14_Breakout_Template_WHT">
  <a:themeElements>
    <a:clrScheme name="MGX - Light-White">
      <a:dk1>
        <a:srgbClr val="505050"/>
      </a:dk1>
      <a:lt1>
        <a:srgbClr val="FFFFFF"/>
      </a:lt1>
      <a:dk2>
        <a:srgbClr val="0072C6"/>
      </a:dk2>
      <a:lt2>
        <a:srgbClr val="D2D2D2"/>
      </a:lt2>
      <a:accent1>
        <a:srgbClr val="0072C6"/>
      </a:accent1>
      <a:accent2>
        <a:srgbClr val="002050"/>
      </a:accent2>
      <a:accent3>
        <a:srgbClr val="B4009E"/>
      </a:accent3>
      <a:accent4>
        <a:srgbClr val="008272"/>
      </a:accent4>
      <a:accent5>
        <a:srgbClr val="68217A"/>
      </a:accent5>
      <a:accent6>
        <a:srgbClr val="4668C5"/>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4_Breakout_Template" id="{4298525B-8D65-4074-936F-B77DC88C131B}" vid="{1708FDC0-1A4A-417B-B7B8-8AB41B2982F5}"/>
    </a:ext>
  </a:extLst>
</a:theme>
</file>

<file path=ppt/theme/theme5.xml><?xml version="1.0" encoding="utf-8"?>
<a:theme xmlns:a="http://schemas.openxmlformats.org/drawingml/2006/main" name="FY15 PRISM Template">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Server &amp; Cloud - Eat_v1.1" id="{BB2DF2B1-AA9F-4CEC-90F7-E77BF5BDD8FD}" vid="{DE7BE5C9-C3B6-49FC-B79A-87707572E89B}"/>
    </a:ext>
  </a:extLst>
</a:theme>
</file>

<file path=ppt/theme/theme6.xml><?xml version="1.0" encoding="utf-8"?>
<a:theme xmlns:a="http://schemas.openxmlformats.org/drawingml/2006/main" name="2_5-30424_MGXFY14_Breakout_Template_WHT">
  <a:themeElements>
    <a:clrScheme name="MGX - Light-White">
      <a:dk1>
        <a:srgbClr val="505050"/>
      </a:dk1>
      <a:lt1>
        <a:srgbClr val="FFFFFF"/>
      </a:lt1>
      <a:dk2>
        <a:srgbClr val="0072C6"/>
      </a:dk2>
      <a:lt2>
        <a:srgbClr val="D2D2D2"/>
      </a:lt2>
      <a:accent1>
        <a:srgbClr val="0072C6"/>
      </a:accent1>
      <a:accent2>
        <a:srgbClr val="002050"/>
      </a:accent2>
      <a:accent3>
        <a:srgbClr val="B4009E"/>
      </a:accent3>
      <a:accent4>
        <a:srgbClr val="008272"/>
      </a:accent4>
      <a:accent5>
        <a:srgbClr val="68217A"/>
      </a:accent5>
      <a:accent6>
        <a:srgbClr val="4668C5"/>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smtClean="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4_Breakout_Template" id="{4298525B-8D65-4074-936F-B77DC88C131B}" vid="{1708FDC0-1A4A-417B-B7B8-8AB41B2982F5}"/>
    </a:ext>
  </a:extLst>
</a:theme>
</file>

<file path=ppt/theme/theme7.xml><?xml version="1.0" encoding="utf-8"?>
<a:theme xmlns:a="http://schemas.openxmlformats.org/drawingml/2006/main" name="1_STB Cloud and Enterprise Template Audienz Modified">
  <a:themeElements>
    <a:clrScheme name="Custom 5">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72C6"/>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 Cloud and Enterprise Template Audienz Modified.pptx" id="{86C76DE8-CF42-4AE3-A659-A22419C7197D}" vid="{58779F3F-9CCA-49CE-8386-4B2E71BAE1ED}"/>
    </a:ext>
  </a:extLst>
</a:theme>
</file>

<file path=ppt/theme/theme8.xml><?xml version="1.0" encoding="utf-8"?>
<a:theme xmlns:a="http://schemas.openxmlformats.org/drawingml/2006/main" name="FY13 EPG Presentation Template_External_16x9_Light">
  <a:themeElements>
    <a:clrScheme name="Commercial Cloud">
      <a:dk1>
        <a:srgbClr val="002050"/>
      </a:dk1>
      <a:lt1>
        <a:sysClr val="window" lastClr="FFFFFF"/>
      </a:lt1>
      <a:dk2>
        <a:srgbClr val="737373"/>
      </a:dk2>
      <a:lt2>
        <a:srgbClr val="FFFFFF"/>
      </a:lt2>
      <a:accent1>
        <a:srgbClr val="00BCF2"/>
      </a:accent1>
      <a:accent2>
        <a:srgbClr val="7FBA00"/>
      </a:accent2>
      <a:accent3>
        <a:srgbClr val="FFB900"/>
      </a:accent3>
      <a:accent4>
        <a:srgbClr val="DC3C00"/>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4 EPG Presentation Template_External_16x9_Light.potx" id="{AB9C4EEC-AEC2-4906-89CA-817D6FE7D024}" vid="{88333684-FCB4-4EA0-BC86-9C067D835B21}"/>
    </a:ext>
  </a:extLst>
</a:theme>
</file>

<file path=ppt/theme/theme9.xml><?xml version="1.0" encoding="utf-8"?>
<a:theme xmlns:a="http://schemas.openxmlformats.org/drawingml/2006/main" name="2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AB5443CE1E647B4DB8B6D550DC405EF7" ma:contentTypeVersion="2" ma:contentTypeDescription="Ein neues Dokument erstellen." ma:contentTypeScope="" ma:versionID="d8bc174dd1f394a039a3da2cc26148d3">
  <xsd:schema xmlns:xsd="http://www.w3.org/2001/XMLSchema" xmlns:xs="http://www.w3.org/2001/XMLSchema" xmlns:p="http://schemas.microsoft.com/office/2006/metadata/properties" xmlns:ns2="980438da-1287-46c6-a4f6-c3a90e3f5e0d" targetNamespace="http://schemas.microsoft.com/office/2006/metadata/properties" ma:root="true" ma:fieldsID="7503c226acb015f2dfa8d3e132160c44" ns2:_="">
    <xsd:import namespace="980438da-1287-46c6-a4f6-c3a90e3f5e0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0438da-1287-46c6-a4f6-c3a90e3f5e0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D05175-DF9F-4FA9-83BF-B23C3EF298E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A4A636C-947D-4E86-AB47-A8EF0649F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0438da-1287-46c6-a4f6-c3a90e3f5e0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96C90EB-BCBD-4D3E-B4EB-EB2D50E618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2551</Words>
  <Application>Microsoft Office PowerPoint</Application>
  <PresentationFormat>Widescreen</PresentationFormat>
  <Paragraphs>529</Paragraphs>
  <Slides>22</Slides>
  <Notes>22</Notes>
  <HiddenSlides>2</HiddenSlides>
  <MMClips>0</MMClips>
  <ScaleCrop>false</ScaleCrop>
  <HeadingPairs>
    <vt:vector size="4" baseType="variant">
      <vt:variant>
        <vt:lpstr>Theme</vt:lpstr>
      </vt:variant>
      <vt:variant>
        <vt:i4>14</vt:i4>
      </vt:variant>
      <vt:variant>
        <vt:lpstr>Slide Titles</vt:lpstr>
      </vt:variant>
      <vt:variant>
        <vt:i4>22</vt:i4>
      </vt:variant>
    </vt:vector>
  </HeadingPairs>
  <TitlesOfParts>
    <vt:vector size="36" baseType="lpstr">
      <vt:lpstr>FY15 Enterprise identity theme</vt:lpstr>
      <vt:lpstr>2_FY13 EPG Presentation Template_External_16x9_Light</vt:lpstr>
      <vt:lpstr>1_3-30410_WPC_Breakout_Template_16x9</vt:lpstr>
      <vt:lpstr>1_5-30424_MGXFY14_Breakout_Template_WHT</vt:lpstr>
      <vt:lpstr>FY15 PRISM Template</vt:lpstr>
      <vt:lpstr>2_5-30424_MGXFY14_Breakout_Template_WHT</vt:lpstr>
      <vt:lpstr>1_STB Cloud and Enterprise Template Audienz Modified</vt:lpstr>
      <vt:lpstr>FY13 EPG Presentation Template_External_16x9_Light</vt:lpstr>
      <vt:lpstr>2_Azure_2015</vt:lpstr>
      <vt:lpstr>Mission Critical Template 4x3_v10</vt:lpstr>
      <vt:lpstr>WHITE TEMPLATE</vt:lpstr>
      <vt:lpstr>1_Office Theme</vt:lpstr>
      <vt:lpstr>Office Theme</vt:lpstr>
      <vt:lpstr>1_Mission Critical Template 4x3_v10</vt:lpstr>
      <vt:lpstr>Mainframe Modernization</vt:lpstr>
      <vt:lpstr>Modernization/Migration Drivers</vt:lpstr>
      <vt:lpstr>Modernization Paths Mainframe to Azure  </vt:lpstr>
      <vt:lpstr>Mainframe Modernization Partners  </vt:lpstr>
      <vt:lpstr>Rehost: SDC Success Story</vt:lpstr>
      <vt:lpstr>Rehost – Owens &amp; Minor Avoid Costly ERP Replacement</vt:lpstr>
      <vt:lpstr>Rehost: Kraft Foods</vt:lpstr>
      <vt:lpstr>Rewrite – Case Study Gain Agility with the Microsoft Platform</vt:lpstr>
      <vt:lpstr>Rehost to Azure: Acciona Transmediterranea</vt:lpstr>
      <vt:lpstr>Approach for Migrating Mainframe </vt:lpstr>
      <vt:lpstr>Solution/Proof: Solution Details</vt:lpstr>
      <vt:lpstr>Micro Focus preferred target platforms are Windows and Azure</vt:lpstr>
      <vt:lpstr>Moving to Visual COBOL –  Addressing Customer Issues</vt:lpstr>
      <vt:lpstr>MF Windows Migration experience is built on leading customers across all industries around the world</vt:lpstr>
      <vt:lpstr>PowerPoint Presentation</vt:lpstr>
      <vt:lpstr>Mainframe Alternative / Mission Critical ….</vt:lpstr>
      <vt:lpstr>Self-funding Mainframe Modernization projects</vt:lpstr>
      <vt:lpstr>PowerPoint Presentation</vt:lpstr>
      <vt:lpstr>PowerPoint Presentation</vt:lpstr>
      <vt:lpstr>PowerPoint Presentation</vt:lpstr>
      <vt:lpstr>Mainframe migration: possible deployment view between Primary and DR site</vt:lpstr>
      <vt:lpstr>Mainframe on Azure Estimates (5,000 MIPS)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Mainframe Modernization</dc:title>
  <dc:creator/>
  <cp:lastModifiedBy/>
  <cp:revision>3</cp:revision>
  <dcterms:created xsi:type="dcterms:W3CDTF">2015-10-15T03:19:27Z</dcterms:created>
  <dcterms:modified xsi:type="dcterms:W3CDTF">2018-07-10T08:00:26Z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bobell@microsoft.com</vt:lpwstr>
  </property>
  <property fmtid="{D5CDD505-2E9C-101B-9397-08002B2CF9AE}" pid="6" name="MSIP_Label_f42aa342-8706-4288-bd11-ebb85995028c_SetDate">
    <vt:lpwstr>2017-09-19T12:29:08.1573780-07:00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0x010100AB5443CE1E647B4DB8B6D550DC405EF7</vt:lpwstr>
  </property>
</Properties>
</file>